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144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8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F8A003B-265C-BB7C-78E3-DD49E7276F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C63D815-3B2D-0FBB-192D-27BE73147C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09A4931-8DB1-B08B-B2D3-4F351EC41C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F89039-1971-4B51-93D5-C07093BD10B3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219106877"/>
      </p:ext>
    </p:extLst>
  </p:cSld>
  <p:clrMapOvr>
    <a:masterClrMapping/>
  </p:clrMapOvr>
  <p:transition advClick="0" advTm="5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FE56B2B-AB6A-1B0B-E4C8-66A7F5668A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F41525F-20FF-6C51-94C5-62628ECC7B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E848D89-EB9B-D8AB-B854-FB6126BBC7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451C69-EA05-4664-B1B3-0C74738596D7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130995733"/>
      </p:ext>
    </p:extLst>
  </p:cSld>
  <p:clrMapOvr>
    <a:masterClrMapping/>
  </p:clrMapOvr>
  <p:transition advClick="0" advTm="5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CCA6D5E-EBB7-93DE-33B5-B27820DB3B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DF169CB-9E62-A4B9-EC68-34E4EB46A2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03199E8-8DEB-5628-EDCE-F4428ABFCE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C74DA5-3714-47D5-9CA9-FEB722D43205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581418813"/>
      </p:ext>
    </p:extLst>
  </p:cSld>
  <p:clrMapOvr>
    <a:masterClrMapping/>
  </p:clrMapOvr>
  <p:transition advClick="0"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645EF53-04B7-2DDC-E77E-816374D7BC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032F2C4-A524-EE84-CC7F-1D391BCEE2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B70AB64-BA31-9A92-896A-3BCBAA2239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4EF2D1-F46E-484E-AC03-04DBC3B8E65D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119759906"/>
      </p:ext>
    </p:extLst>
  </p:cSld>
  <p:clrMapOvr>
    <a:masterClrMapping/>
  </p:clrMapOvr>
  <p:transition advClick="0"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97B0D57-C879-28F2-2CED-7386890FC0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63207F3-E4FA-D70B-386B-B174A64D8F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21977FA-5AB8-57F3-D390-8555DF6500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569DF0-4221-4C4D-918F-06D00B1A3573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216143321"/>
      </p:ext>
    </p:extLst>
  </p:cSld>
  <p:clrMapOvr>
    <a:masterClrMapping/>
  </p:clrMapOvr>
  <p:transition advClick="0" advTm="5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7F60FA-D660-46A2-D358-5B45854491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D57994-3C47-04FA-10BB-6F08BA4E97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ECA8ED-9722-3290-DF3E-C9A566B8AB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20700F-F897-4222-B59C-B9316B570339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213233151"/>
      </p:ext>
    </p:extLst>
  </p:cSld>
  <p:clrMapOvr>
    <a:masterClrMapping/>
  </p:clrMapOvr>
  <p:transition advClick="0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7A19DAC-FECB-8D5F-6F6A-3D9BAB97B1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B499974-4A68-7922-B9CD-E12B65EA40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4960DA3-0FBE-3EBB-A838-39D49B37BE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609B68-4D25-4F85-9E9A-C4F0B6090889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300760591"/>
      </p:ext>
    </p:extLst>
  </p:cSld>
  <p:clrMapOvr>
    <a:masterClrMapping/>
  </p:clrMapOvr>
  <p:transition advClick="0" advTm="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CFA4BDD-D22A-53A1-B5BE-9CF401D9FA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11BDD79-D6F4-FC86-FA49-4165F810AD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0DB3B40-3B21-2134-7B38-D2DE75F494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71153B-4165-45C4-A24B-316F5102DD12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778578548"/>
      </p:ext>
    </p:extLst>
  </p:cSld>
  <p:clrMapOvr>
    <a:masterClrMapping/>
  </p:clrMapOvr>
  <p:transition advClick="0" advTm="5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4B01B43-7AB1-FCD2-25A5-579611A77D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F175011-5AAF-A56D-3CFE-DC508498BB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CDBA5DD-DD86-8014-FA30-B4272D2951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A42FA3-6548-4CC1-9064-05EC52145E6A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49724542"/>
      </p:ext>
    </p:extLst>
  </p:cSld>
  <p:clrMapOvr>
    <a:masterClrMapping/>
  </p:clrMapOvr>
  <p:transition advClick="0" advTm="5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BC0DB6-897C-AACE-7387-A468A60F89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7F8397-5907-EB75-A21B-FD66A269BF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896837-5E2B-5E25-7C06-08F98D67F7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8DA672-B97E-419A-B174-5FE1D1DFAF39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698691495"/>
      </p:ext>
    </p:extLst>
  </p:cSld>
  <p:clrMapOvr>
    <a:masterClrMapping/>
  </p:clrMapOvr>
  <p:transition advClick="0" advTm="5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F8E588-CA9B-F0D8-25B2-2A6374EC34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CB3072-1E0D-1B6A-9260-17AFE22202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F89DCB-9136-2DC0-3670-163FD899FE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E8D6FD-EC37-4E4E-97DF-AF9AB2A82E72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075729944"/>
      </p:ext>
    </p:extLst>
  </p:cSld>
  <p:clrMapOvr>
    <a:masterClrMapping/>
  </p:clrMapOvr>
  <p:transition advClick="0" advTm="5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A34CAF3-1F88-13C2-21FE-8AC26CE16B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cambiar el estilo de título	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D24BB40-7FA6-DDEC-5886-82D8F9C08C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  <a:p>
            <a:pPr lvl="4"/>
            <a:r>
              <a:rPr lang="es-ES" altLang="es-ES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FCC9DC3-CEA0-ECD6-8468-848DF242659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5FA47EC-3755-CD33-9731-5393A736C9E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752E7D2-37B5-A5B5-6A43-456CFC3F5E1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41976A0-DA96-4749-B6DB-FDFCF7087548}" type="slidenum">
              <a:rPr lang="es-ES" altLang="es-ES"/>
              <a:pPr/>
              <a:t>‹Nº›</a:t>
            </a:fld>
            <a:endParaRPr lang="es-ES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5000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90000EE1-629E-0087-C5B7-604CD44D600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28D8BC87-B52B-D792-683C-4C9D98C4EA9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2052" name="Picture 4" descr="001(0491)-487">
            <a:extLst>
              <a:ext uri="{FF2B5EF4-FFF2-40B4-BE49-F238E27FC236}">
                <a16:creationId xmlns:a16="http://schemas.microsoft.com/office/drawing/2014/main" id="{F68463F7-5937-3373-079A-AE929128D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9413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6108A517-A249-F896-0A2D-3A5205EE51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59DCA056-A4AA-963D-7C94-8107E9D6CD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11268" name="Picture 4" descr="026(1702)-487">
            <a:extLst>
              <a:ext uri="{FF2B5EF4-FFF2-40B4-BE49-F238E27FC236}">
                <a16:creationId xmlns:a16="http://schemas.microsoft.com/office/drawing/2014/main" id="{014CFC12-579B-4EDB-943A-4145A195F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925" y="-19050"/>
            <a:ext cx="475615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F1952A26-5C07-DD04-058B-7B50A88389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B2DD3593-4513-7303-86AC-BE05DE9376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12292" name="Picture 4" descr="028(0096)-487">
            <a:extLst>
              <a:ext uri="{FF2B5EF4-FFF2-40B4-BE49-F238E27FC236}">
                <a16:creationId xmlns:a16="http://schemas.microsoft.com/office/drawing/2014/main" id="{85BCE79A-695E-5B93-07D6-BC74727B3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575" y="0"/>
            <a:ext cx="4575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89BE6D42-7C53-ED32-5FF2-99A4F259C2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9C79A162-8A0B-61BC-594B-3AE18F1C7F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13316" name="Picture 4" descr="030(9962)-487">
            <a:extLst>
              <a:ext uri="{FF2B5EF4-FFF2-40B4-BE49-F238E27FC236}">
                <a16:creationId xmlns:a16="http://schemas.microsoft.com/office/drawing/2014/main" id="{B360EFAC-BD12-5EC6-0E15-64A110EC0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0" y="0"/>
            <a:ext cx="42529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B285C06D-7C5E-F4F8-359A-3F8B484E61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39C3F97B-F852-BBB9-73AE-42246A7C7D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14340" name="Picture 4" descr="032(0971)-487">
            <a:extLst>
              <a:ext uri="{FF2B5EF4-FFF2-40B4-BE49-F238E27FC236}">
                <a16:creationId xmlns:a16="http://schemas.microsoft.com/office/drawing/2014/main" id="{50E0FF11-9F0E-3A3D-734D-60A004603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8B002825-6BC9-BCE6-E582-415571C131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B9C1D0B5-1043-9972-D16E-0B3BE8663F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15364" name="Picture 4" descr="034(1369)-487">
            <a:extLst>
              <a:ext uri="{FF2B5EF4-FFF2-40B4-BE49-F238E27FC236}">
                <a16:creationId xmlns:a16="http://schemas.microsoft.com/office/drawing/2014/main" id="{BAF8FB95-310F-C8EC-7625-10F666C1B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413" y="0"/>
            <a:ext cx="4575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FEAF7561-E833-F766-8F50-5EF3F623E2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D90671F9-FFE9-FD74-8D7E-8B02E540EF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16388" name="Picture 4" descr="036(0007)-487">
            <a:extLst>
              <a:ext uri="{FF2B5EF4-FFF2-40B4-BE49-F238E27FC236}">
                <a16:creationId xmlns:a16="http://schemas.microsoft.com/office/drawing/2014/main" id="{3D789936-DA77-F78D-B1ED-9E01C1241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0"/>
            <a:ext cx="4575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550428CB-911C-A7D7-1D98-164F4A2653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9E00585C-6E15-AF06-6339-3E310F2C8E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17412" name="Picture 4" descr="037(1411)-487">
            <a:extLst>
              <a:ext uri="{FF2B5EF4-FFF2-40B4-BE49-F238E27FC236}">
                <a16:creationId xmlns:a16="http://schemas.microsoft.com/office/drawing/2014/main" id="{86DD6E4C-5AD2-79F5-1DC1-D8DBBF2E2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0"/>
            <a:ext cx="4575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B0D367A9-C16B-AA8B-39B8-812AAC5C2D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5D816EA8-6AF7-F08F-3F81-209E70D435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18436" name="Picture 4" descr="038(0274)-487">
            <a:extLst>
              <a:ext uri="{FF2B5EF4-FFF2-40B4-BE49-F238E27FC236}">
                <a16:creationId xmlns:a16="http://schemas.microsoft.com/office/drawing/2014/main" id="{7F07A6F2-15D0-9ECB-CC0E-670E3007C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19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1994258A-8123-4DCE-325E-C35EA56D25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83A385CD-F797-B6E0-D49F-8A9832F4AC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19460" name="Picture 4" descr="040(1596)-487">
            <a:extLst>
              <a:ext uri="{FF2B5EF4-FFF2-40B4-BE49-F238E27FC236}">
                <a16:creationId xmlns:a16="http://schemas.microsoft.com/office/drawing/2014/main" id="{1AB3C5C9-C5F5-B26B-C57F-8CA241329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0"/>
            <a:ext cx="4575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62D48E39-BEBC-528D-D679-2D9BBD6EE3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C864767F-9A15-B1C4-9ADB-0F8FB6212E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20484" name="Picture 4" descr="042(1578)-487">
            <a:extLst>
              <a:ext uri="{FF2B5EF4-FFF2-40B4-BE49-F238E27FC236}">
                <a16:creationId xmlns:a16="http://schemas.microsoft.com/office/drawing/2014/main" id="{23BC48BC-72DC-D6C2-426E-B7B2BEA99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0"/>
            <a:ext cx="4557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510186D1-2A58-1D76-D8D3-7E23975A6A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F12FAC48-D182-AB9C-CA3D-1F44BFA6BA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3076" name="Picture 4" descr="002(1201)-487">
            <a:extLst>
              <a:ext uri="{FF2B5EF4-FFF2-40B4-BE49-F238E27FC236}">
                <a16:creationId xmlns:a16="http://schemas.microsoft.com/office/drawing/2014/main" id="{0D84B84C-5F75-62FB-AD91-4CE3726A9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977E6C2F-B63A-F1BE-9103-3A007F8CDD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71F76735-F2DF-0AF6-8191-BF4514557F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21508" name="Picture 4" descr="043(1243)-487">
            <a:extLst>
              <a:ext uri="{FF2B5EF4-FFF2-40B4-BE49-F238E27FC236}">
                <a16:creationId xmlns:a16="http://schemas.microsoft.com/office/drawing/2014/main" id="{21392C9D-CCD9-AB9E-9015-96C6CDA93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0"/>
            <a:ext cx="4273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7A2FACB2-60E7-FD98-3CCA-B8E69AF853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843A4EBF-BB16-4D06-33B9-E699E2F1E3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22532" name="Picture 4" descr="044(0065)-487">
            <a:extLst>
              <a:ext uri="{FF2B5EF4-FFF2-40B4-BE49-F238E27FC236}">
                <a16:creationId xmlns:a16="http://schemas.microsoft.com/office/drawing/2014/main" id="{E1E030DE-3491-3217-D12E-A18FD65D3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925" y="-28575"/>
            <a:ext cx="4756150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666E0EDA-5974-77B7-7110-56E0565A11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786D7886-0450-09BE-6D04-F63EE5D2FC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23556" name="Picture 4" descr="048(0777)-487">
            <a:extLst>
              <a:ext uri="{FF2B5EF4-FFF2-40B4-BE49-F238E27FC236}">
                <a16:creationId xmlns:a16="http://schemas.microsoft.com/office/drawing/2014/main" id="{74D38EF7-48EF-783A-4743-7DC90359D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17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948A0385-4B4C-8684-6290-8256A1292A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2E992C61-5E2C-F3D9-4ED1-8B687030E7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24580" name="Picture 4" descr="049(0817)-487">
            <a:extLst>
              <a:ext uri="{FF2B5EF4-FFF2-40B4-BE49-F238E27FC236}">
                <a16:creationId xmlns:a16="http://schemas.microsoft.com/office/drawing/2014/main" id="{BCC7D6FF-2B5B-C82E-212F-9791F6678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599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4C942146-41D8-E719-442B-F845ED1D53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FA6BB277-A2E2-E583-D67D-AF6B60E773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25604" name="Picture 4" descr="050(0084)-487">
            <a:extLst>
              <a:ext uri="{FF2B5EF4-FFF2-40B4-BE49-F238E27FC236}">
                <a16:creationId xmlns:a16="http://schemas.microsoft.com/office/drawing/2014/main" id="{75FFF877-DEC6-908E-9527-9570F7B93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938" y="0"/>
            <a:ext cx="45545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FF41E132-F5DE-9334-E7FC-02481CC554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D37CDC94-C346-B4EC-E74C-06C4AFA1D6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26628" name="Picture 4" descr="051(1116)-487">
            <a:extLst>
              <a:ext uri="{FF2B5EF4-FFF2-40B4-BE49-F238E27FC236}">
                <a16:creationId xmlns:a16="http://schemas.microsoft.com/office/drawing/2014/main" id="{C14944C9-35D5-F7E3-77BA-115F00E51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925" y="0"/>
            <a:ext cx="4575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DABA5448-226A-51D8-A0CF-ACC6B8BB44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A96FEC96-885C-B4A4-D245-74EBFC5535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27652" name="Picture 4" descr="053(0251)-487">
            <a:extLst>
              <a:ext uri="{FF2B5EF4-FFF2-40B4-BE49-F238E27FC236}">
                <a16:creationId xmlns:a16="http://schemas.microsoft.com/office/drawing/2014/main" id="{2DF38E9B-42E2-5B9B-A732-5F460C8D0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925" y="0"/>
            <a:ext cx="4575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B71E4F7F-5053-A9E3-B7C9-FF873B132E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A2BEC9B7-B953-AB50-9324-1C65AB0AB3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28676" name="Picture 4" descr="054(1762)-487">
            <a:extLst>
              <a:ext uri="{FF2B5EF4-FFF2-40B4-BE49-F238E27FC236}">
                <a16:creationId xmlns:a16="http://schemas.microsoft.com/office/drawing/2014/main" id="{2CDE7203-BDA9-227A-AB06-026327365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0" y="-9525"/>
            <a:ext cx="4699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229BF0E9-EFE8-9667-137C-1A4375A39D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027D8922-C39F-C349-03CD-C9A11DC514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29700" name="Picture 4" descr="055(0006)-487">
            <a:extLst>
              <a:ext uri="{FF2B5EF4-FFF2-40B4-BE49-F238E27FC236}">
                <a16:creationId xmlns:a16="http://schemas.microsoft.com/office/drawing/2014/main" id="{F9407026-980D-AC57-8D32-69F79E53B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9413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FDEB30CF-64EA-8CA5-6797-668EFB8B62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457F7036-EABE-E316-90E5-54D713F134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30724" name="Picture 4" descr="056(9984)-487">
            <a:extLst>
              <a:ext uri="{FF2B5EF4-FFF2-40B4-BE49-F238E27FC236}">
                <a16:creationId xmlns:a16="http://schemas.microsoft.com/office/drawing/2014/main" id="{E518A021-FF21-7CBC-F58B-2B93965CC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675" y="50800"/>
            <a:ext cx="4692650" cy="675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DCFE0E19-5BAE-6D99-C16A-49AFEF1548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CD367417-8DC3-4A6C-B9BD-352669DAA9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4100" name="Picture 4" descr="003(1144)-487">
            <a:extLst>
              <a:ext uri="{FF2B5EF4-FFF2-40B4-BE49-F238E27FC236}">
                <a16:creationId xmlns:a16="http://schemas.microsoft.com/office/drawing/2014/main" id="{DACD4516-AFBF-4BF8-58EF-CA7B512E2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4038"/>
            <a:ext cx="9144000" cy="574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2FB4BB55-4DEF-82E8-EBFD-D9FD268952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ADC5A133-5F0F-B257-115D-F6F8394E6C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31748" name="Picture 4" descr="058(0029)-487">
            <a:extLst>
              <a:ext uri="{FF2B5EF4-FFF2-40B4-BE49-F238E27FC236}">
                <a16:creationId xmlns:a16="http://schemas.microsoft.com/office/drawing/2014/main" id="{95E4AD6B-5C87-FE6E-EECB-34266F1A5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925" y="0"/>
            <a:ext cx="4575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D2ACE230-BF2F-1C46-F680-2B2CDFF157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F58B932C-B906-8A1D-4974-4D53F9AA18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32772" name="Picture 4" descr="059(1717)-487">
            <a:extLst>
              <a:ext uri="{FF2B5EF4-FFF2-40B4-BE49-F238E27FC236}">
                <a16:creationId xmlns:a16="http://schemas.microsoft.com/office/drawing/2014/main" id="{C63299BB-9F8B-4C32-7C93-3E799B02B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25" y="0"/>
            <a:ext cx="4657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045A3741-E3EE-D965-C253-6EBAD3A434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F8D515CE-E662-934D-BE47-5EC64EFFCD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33796" name="Picture 4" descr="060(0905)-487">
            <a:extLst>
              <a:ext uri="{FF2B5EF4-FFF2-40B4-BE49-F238E27FC236}">
                <a16:creationId xmlns:a16="http://schemas.microsoft.com/office/drawing/2014/main" id="{EE9D2AEF-C27A-84A1-0FD1-1906C1151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21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85DE5208-2142-90FA-D996-2FB686AEE9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9C8FC2C7-A45B-733A-0191-303F2DD984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34820" name="Picture 4" descr="062(0900)-487">
            <a:extLst>
              <a:ext uri="{FF2B5EF4-FFF2-40B4-BE49-F238E27FC236}">
                <a16:creationId xmlns:a16="http://schemas.microsoft.com/office/drawing/2014/main" id="{7462134C-4D04-B075-7B2C-873E20391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925" y="50800"/>
            <a:ext cx="4756150" cy="675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4380F9FF-24ED-73F6-A70F-9A2141C07E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54300383-55DB-B69D-4540-B80DDEE91B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35844" name="Picture 4" descr="063(9447)-487">
            <a:extLst>
              <a:ext uri="{FF2B5EF4-FFF2-40B4-BE49-F238E27FC236}">
                <a16:creationId xmlns:a16="http://schemas.microsoft.com/office/drawing/2014/main" id="{85DB3B52-F607-6DE1-6248-D4DDEAD41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350" y="0"/>
            <a:ext cx="4559300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B7410D6C-B11A-6ACC-5193-64C5946895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40CD62A4-F979-70B9-ED63-E7C4DD665C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36868" name="Picture 4" descr="064(0299)-487">
            <a:extLst>
              <a:ext uri="{FF2B5EF4-FFF2-40B4-BE49-F238E27FC236}">
                <a16:creationId xmlns:a16="http://schemas.microsoft.com/office/drawing/2014/main" id="{FB0A6CC5-F8F3-D260-0014-6493D94BA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75" y="47625"/>
            <a:ext cx="4159250" cy="676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AE0540C5-FE2C-7357-45B0-D1A009751F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16A63309-5DFA-809F-09DB-9862C05687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37892" name="Picture 4" descr="067(0058)-487">
            <a:extLst>
              <a:ext uri="{FF2B5EF4-FFF2-40B4-BE49-F238E27FC236}">
                <a16:creationId xmlns:a16="http://schemas.microsoft.com/office/drawing/2014/main" id="{F09B73B7-748F-8ABE-642C-9766826FB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175" y="0"/>
            <a:ext cx="4564063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48C837A6-2D24-F916-EBDE-E6FC3CDEA5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1E3B0901-CC28-089C-8509-8A6DD6F633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38916" name="Picture 4" descr="068(9466)-487">
            <a:extLst>
              <a:ext uri="{FF2B5EF4-FFF2-40B4-BE49-F238E27FC236}">
                <a16:creationId xmlns:a16="http://schemas.microsoft.com/office/drawing/2014/main" id="{8D11433D-2CA0-1BA2-0F80-A88F66F59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84BDE162-103C-371C-4364-A0B1D727B9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5C102EFA-9398-78E5-AFDD-7C016416F3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39940" name="Picture 4" descr="070(1295)-487">
            <a:extLst>
              <a:ext uri="{FF2B5EF4-FFF2-40B4-BE49-F238E27FC236}">
                <a16:creationId xmlns:a16="http://schemas.microsoft.com/office/drawing/2014/main" id="{B7C6F4A1-5126-E8B0-D926-EF72AE7B2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84138"/>
            <a:ext cx="4462463" cy="668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6488AC1C-D8A1-3F04-78B9-1C7331C70C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818476D7-5E0C-8F2C-D468-C7121A507A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40964" name="Picture 4" descr="071(1151)-487">
            <a:extLst>
              <a:ext uri="{FF2B5EF4-FFF2-40B4-BE49-F238E27FC236}">
                <a16:creationId xmlns:a16="http://schemas.microsoft.com/office/drawing/2014/main" id="{A33668EC-695C-8485-E1CF-77BB6C8D2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2296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EDECB153-4338-F7D3-8349-74C9BACDA5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1E9E8828-1161-7A33-5C8F-C713D5F5A4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5124" name="Picture 4" descr="004(1167)-487">
            <a:extLst>
              <a:ext uri="{FF2B5EF4-FFF2-40B4-BE49-F238E27FC236}">
                <a16:creationId xmlns:a16="http://schemas.microsoft.com/office/drawing/2014/main" id="{E8A481BC-3B02-4194-EEDB-304DAB9C0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144000" cy="590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2A0DAAB1-32D6-0D85-8235-BD6E9F31FD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C5EDDB5B-6866-2771-A925-72BAF18FAF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41988" name="Picture 4" descr="072(9812)-487">
            <a:extLst>
              <a:ext uri="{FF2B5EF4-FFF2-40B4-BE49-F238E27FC236}">
                <a16:creationId xmlns:a16="http://schemas.microsoft.com/office/drawing/2014/main" id="{7E8C84CD-2C0A-94F8-E76B-45D99CEFB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513" y="44450"/>
            <a:ext cx="4497387" cy="676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E320C8D6-87B8-2401-9FCC-76C18C6590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25644DA2-9A49-419E-6B9E-EE20B01AB9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43012" name="Picture 4" descr="074(9536)-487">
            <a:extLst>
              <a:ext uri="{FF2B5EF4-FFF2-40B4-BE49-F238E27FC236}">
                <a16:creationId xmlns:a16="http://schemas.microsoft.com/office/drawing/2014/main" id="{3A935E54-E009-38A5-6602-5EE2E206A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863" y="15875"/>
            <a:ext cx="4484687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1E199B0F-53FA-47D3-3E1C-69E27057A9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71F0C590-895C-3E0E-B05B-5FC4CD2877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44036" name="Picture 4" descr="075(9433)-487">
            <a:extLst>
              <a:ext uri="{FF2B5EF4-FFF2-40B4-BE49-F238E27FC236}">
                <a16:creationId xmlns:a16="http://schemas.microsoft.com/office/drawing/2014/main" id="{E2AC2277-A1BB-E410-C6E8-0A57C2C17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0"/>
            <a:ext cx="86106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BCAD4957-C06E-370B-A749-286F8EB273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0FC9C1E3-CE81-B0B4-9021-6076552B17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45060" name="Picture 4" descr="077(0016)-487">
            <a:extLst>
              <a:ext uri="{FF2B5EF4-FFF2-40B4-BE49-F238E27FC236}">
                <a16:creationId xmlns:a16="http://schemas.microsoft.com/office/drawing/2014/main" id="{446276DA-3E68-334C-5C1F-15183E016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0" y="95250"/>
            <a:ext cx="4445000" cy="666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373FED26-B10A-9DAF-7FAA-1B8A957F36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2E081B46-5343-E0A8-1EBC-7083FA42B3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46084" name="Picture 4" descr="078(0225)-487">
            <a:extLst>
              <a:ext uri="{FF2B5EF4-FFF2-40B4-BE49-F238E27FC236}">
                <a16:creationId xmlns:a16="http://schemas.microsoft.com/office/drawing/2014/main" id="{2D806DBC-E996-58B0-7CE3-C610D2CC7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575" y="46038"/>
            <a:ext cx="4513263" cy="676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71030FE6-B43D-0426-DBA0-92872F9068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AD3B5932-5B38-67FC-968F-653111103F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47108" name="Picture 4" descr="079(1022)-487">
            <a:extLst>
              <a:ext uri="{FF2B5EF4-FFF2-40B4-BE49-F238E27FC236}">
                <a16:creationId xmlns:a16="http://schemas.microsoft.com/office/drawing/2014/main" id="{67D076A6-313F-6C6B-F2EA-E54EAD8F4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450" y="61913"/>
            <a:ext cx="4483100" cy="673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0E4BAF8C-223D-0861-106F-0CDC6392DF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51CCA8E3-E497-8DB4-CD19-98A06963EE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48132" name="Picture 4" descr="080(1256)-487">
            <a:extLst>
              <a:ext uri="{FF2B5EF4-FFF2-40B4-BE49-F238E27FC236}">
                <a16:creationId xmlns:a16="http://schemas.microsoft.com/office/drawing/2014/main" id="{7F886089-8DCE-181A-16B7-C7DDE8D1F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450" y="76200"/>
            <a:ext cx="3973513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200E4CAB-C6AF-B0D1-59A1-C3B14D66E0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9013E7CD-397D-13EF-78CD-0C99CBD3FC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49156" name="Picture 4" descr="081(1228)-487">
            <a:extLst>
              <a:ext uri="{FF2B5EF4-FFF2-40B4-BE49-F238E27FC236}">
                <a16:creationId xmlns:a16="http://schemas.microsoft.com/office/drawing/2014/main" id="{43BB9D9A-954C-D951-D46D-FF800E1C3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61913"/>
            <a:ext cx="4441825" cy="673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E91FC512-5664-1D4B-CBBC-3D99212FC0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940611D9-1620-3A9C-3FC7-7E06549C6E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50180" name="Picture 4" descr="082(1214)-487">
            <a:extLst>
              <a:ext uri="{FF2B5EF4-FFF2-40B4-BE49-F238E27FC236}">
                <a16:creationId xmlns:a16="http://schemas.microsoft.com/office/drawing/2014/main" id="{D8D1C07B-AFA0-4925-F0D9-0DD8419BB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575" y="46038"/>
            <a:ext cx="4513263" cy="676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431AC4E6-BF57-9384-E558-762E530931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15B415CB-8781-6FA1-F526-3E86B51CF6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51204" name="Picture 4" descr="084(0538)-487">
            <a:extLst>
              <a:ext uri="{FF2B5EF4-FFF2-40B4-BE49-F238E27FC236}">
                <a16:creationId xmlns:a16="http://schemas.microsoft.com/office/drawing/2014/main" id="{16DE78C0-1F94-0921-7E4D-300020C00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619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4923DFAC-7ACD-7F4F-EFCC-A05A16A12A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C0C4D710-3D80-8FB6-A844-E87BF20370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6148" name="Picture 4" descr="012(1102)-487">
            <a:extLst>
              <a:ext uri="{FF2B5EF4-FFF2-40B4-BE49-F238E27FC236}">
                <a16:creationId xmlns:a16="http://schemas.microsoft.com/office/drawing/2014/main" id="{81B518D1-A2E4-D0FB-F087-286AD22A3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467600" cy="683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1B3AF59A-9140-5A7B-9180-F15F9D436C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FFFC6EC5-1C51-3941-0730-E733FBD0B0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52228" name="Picture 4" descr="085(1960)-487">
            <a:extLst>
              <a:ext uri="{FF2B5EF4-FFF2-40B4-BE49-F238E27FC236}">
                <a16:creationId xmlns:a16="http://schemas.microsoft.com/office/drawing/2014/main" id="{A36AD428-4A8F-E564-C62B-4575288BF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0" y="34925"/>
            <a:ext cx="6299200" cy="678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D8929C25-C1E1-96A6-BDEB-E9F032125F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624C5FE5-2C5A-3010-6495-1504A4CD09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53252" name="Picture 4" descr="086(9776)-487">
            <a:extLst>
              <a:ext uri="{FF2B5EF4-FFF2-40B4-BE49-F238E27FC236}">
                <a16:creationId xmlns:a16="http://schemas.microsoft.com/office/drawing/2014/main" id="{C1CAD2D4-9356-D2A1-BE8C-8C6C02018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075" y="136525"/>
            <a:ext cx="6673850" cy="658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3D98D335-851D-B1BB-5DFB-392F464E6A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51185EE2-0051-28F3-8634-2EE48C7782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54276" name="Picture 4" descr="087(0526)-487">
            <a:extLst>
              <a:ext uri="{FF2B5EF4-FFF2-40B4-BE49-F238E27FC236}">
                <a16:creationId xmlns:a16="http://schemas.microsoft.com/office/drawing/2014/main" id="{88F37375-F42B-F610-810A-1E9F89CE4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175" y="88900"/>
            <a:ext cx="4565650" cy="668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DA2C721A-BF59-561C-D24B-47E3AA8A50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9F6195B6-F107-89A6-7331-3B69A24A1D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55300" name="Picture 4" descr="089(0143)-487">
            <a:extLst>
              <a:ext uri="{FF2B5EF4-FFF2-40B4-BE49-F238E27FC236}">
                <a16:creationId xmlns:a16="http://schemas.microsoft.com/office/drawing/2014/main" id="{35A0A651-1A2B-6160-9BDF-0D2ED5E42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575" y="46038"/>
            <a:ext cx="4513263" cy="676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8DB1ECA1-3DC3-830A-E336-4F167C5456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337B2B34-755A-0934-2954-BD2C8DB7FA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56324" name="Picture 4" descr="090(9734)-487">
            <a:extLst>
              <a:ext uri="{FF2B5EF4-FFF2-40B4-BE49-F238E27FC236}">
                <a16:creationId xmlns:a16="http://schemas.microsoft.com/office/drawing/2014/main" id="{BBF34D38-57A2-A594-D2F2-3F3BD9669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75" y="57150"/>
            <a:ext cx="6318250" cy="674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1B5390A0-D405-C820-69D4-382231C052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81394900-DD46-9179-156E-76A9902542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57348" name="Picture 4" descr="091(0440)-487">
            <a:extLst>
              <a:ext uri="{FF2B5EF4-FFF2-40B4-BE49-F238E27FC236}">
                <a16:creationId xmlns:a16="http://schemas.microsoft.com/office/drawing/2014/main" id="{1170367E-69A1-E89B-21CA-598D3B4D0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0" y="254000"/>
            <a:ext cx="6832600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ABA4D7F8-28BF-B882-D6F1-E24799ACEA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7901B66B-ABB7-46DB-9927-6286AFC2B2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58372" name="Picture 4" descr="092(0463)-487">
            <a:extLst>
              <a:ext uri="{FF2B5EF4-FFF2-40B4-BE49-F238E27FC236}">
                <a16:creationId xmlns:a16="http://schemas.microsoft.com/office/drawing/2014/main" id="{3904F703-8FE0-13F9-69DA-5A31040B2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388" y="58738"/>
            <a:ext cx="4467225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3BAAD73F-BBDD-EDAA-0650-CA57A3072B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393B5645-516D-CA97-ED58-37DBD44EF7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59396" name="Picture 4" descr="093(0392)-487">
            <a:extLst>
              <a:ext uri="{FF2B5EF4-FFF2-40B4-BE49-F238E27FC236}">
                <a16:creationId xmlns:a16="http://schemas.microsoft.com/office/drawing/2014/main" id="{F4DE3D5B-2864-2F9F-ED03-159F6041C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19063"/>
            <a:ext cx="8458200" cy="661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A5127ADB-9C39-16DE-4EFB-286598BCAA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37B448D2-5F45-9932-0C6B-61570D8C11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60420" name="Picture 4" descr="094(9853)-487">
            <a:extLst>
              <a:ext uri="{FF2B5EF4-FFF2-40B4-BE49-F238E27FC236}">
                <a16:creationId xmlns:a16="http://schemas.microsoft.com/office/drawing/2014/main" id="{09202B70-EA01-A130-2C09-8E6027F97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2550"/>
            <a:ext cx="8686800" cy="669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676D54AD-40B0-F1DB-20B2-482B8BF354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F666C2D0-3160-DBD4-BB32-10883CBE20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61444" name="Picture 4" descr="095(1005)-487">
            <a:extLst>
              <a:ext uri="{FF2B5EF4-FFF2-40B4-BE49-F238E27FC236}">
                <a16:creationId xmlns:a16="http://schemas.microsoft.com/office/drawing/2014/main" id="{42F8492B-BBC2-5DBA-5D1F-E3649276C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925" y="0"/>
            <a:ext cx="4725988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7CF7DAA-5ADA-402A-3426-1E867A6F8E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9E04D552-5F79-6935-BBBD-36962844B7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7172" name="Picture 4" descr="013(0381)-487">
            <a:extLst>
              <a:ext uri="{FF2B5EF4-FFF2-40B4-BE49-F238E27FC236}">
                <a16:creationId xmlns:a16="http://schemas.microsoft.com/office/drawing/2014/main" id="{057948B3-08F9-5973-E871-F83FF0940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618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B0751294-7222-FBC2-79CC-81A830A31B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62C9078E-03BD-AE44-74E1-FCE8388BD5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62468" name="Picture 4" descr="096(9940)-487">
            <a:extLst>
              <a:ext uri="{FF2B5EF4-FFF2-40B4-BE49-F238E27FC236}">
                <a16:creationId xmlns:a16="http://schemas.microsoft.com/office/drawing/2014/main" id="{7A6C9F16-E7D4-3906-4D37-FCBCFBE87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0B9EB10E-1217-AEB6-9FD2-C394B07C84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0DDAF0B2-734B-6671-ACED-CE9C059CD3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63492" name="Picture 4" descr="098(1390)-487">
            <a:extLst>
              <a:ext uri="{FF2B5EF4-FFF2-40B4-BE49-F238E27FC236}">
                <a16:creationId xmlns:a16="http://schemas.microsoft.com/office/drawing/2014/main" id="{5DAF33EB-4DE6-1576-10E8-79E9ABB84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575" y="46038"/>
            <a:ext cx="4513263" cy="676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C2D97406-6617-3387-DD98-2BD0B7C647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EAB283D4-5C68-3003-9DFF-FA130A7EE3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64516" name="Picture 4" descr="099(1311)-487">
            <a:extLst>
              <a:ext uri="{FF2B5EF4-FFF2-40B4-BE49-F238E27FC236}">
                <a16:creationId xmlns:a16="http://schemas.microsoft.com/office/drawing/2014/main" id="{FE720C34-A604-64F6-4ADC-30685E800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84138"/>
            <a:ext cx="4462463" cy="668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60390D6D-136F-8FA3-85D1-5BF39172FC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657BE959-B1DC-5278-0BF0-6C0ED49EEA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65540" name="Picture 4" descr="101(0583)-487">
            <a:extLst>
              <a:ext uri="{FF2B5EF4-FFF2-40B4-BE49-F238E27FC236}">
                <a16:creationId xmlns:a16="http://schemas.microsoft.com/office/drawing/2014/main" id="{228428D1-3CE3-9346-D4A9-3A2BC3D7F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1975"/>
            <a:ext cx="9144000" cy="573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932332C4-91DA-0448-97D2-A33CBEA181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4DA878F3-1DC4-FB64-45A5-259EB65C4F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66564" name="Picture 4" descr="103(0996)-487">
            <a:extLst>
              <a:ext uri="{FF2B5EF4-FFF2-40B4-BE49-F238E27FC236}">
                <a16:creationId xmlns:a16="http://schemas.microsoft.com/office/drawing/2014/main" id="{B76FF669-7D87-6BC4-A2BE-FE16B852C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925" y="142875"/>
            <a:ext cx="4756150" cy="657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4DA26244-A81A-7A8D-B422-8336397F26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584B6A23-17BB-1694-AEB4-86D49EBE46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67588" name="Picture 4" descr="104(0877)-487">
            <a:extLst>
              <a:ext uri="{FF2B5EF4-FFF2-40B4-BE49-F238E27FC236}">
                <a16:creationId xmlns:a16="http://schemas.microsoft.com/office/drawing/2014/main" id="{E3F1DA4A-9506-E1D5-2259-4522B812F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62282A67-36F6-E90C-0E96-27CF469A5C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5375AE0C-22B1-9316-629F-8E2152F417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68612" name="Picture 4" descr="106(9957)-487">
            <a:extLst>
              <a:ext uri="{FF2B5EF4-FFF2-40B4-BE49-F238E27FC236}">
                <a16:creationId xmlns:a16="http://schemas.microsoft.com/office/drawing/2014/main" id="{EB41B07F-6BB2-0A2F-B47C-CD7BE7688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9413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00636807-9937-9FDF-A3AE-C61C5D881A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83DFABD6-8F69-AEF8-5E54-B56F0B47A5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69636" name="Picture 4" descr="107(1420)-487">
            <a:extLst>
              <a:ext uri="{FF2B5EF4-FFF2-40B4-BE49-F238E27FC236}">
                <a16:creationId xmlns:a16="http://schemas.microsoft.com/office/drawing/2014/main" id="{1C254708-34DC-2E22-68E2-C3B426B0E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9413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8856D44A-5A2B-F6A9-1DC1-E3721E0E5B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973A8A26-4F15-37C3-C206-583D552EBA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70660" name="Picture 4" descr="108(0904)-487">
            <a:extLst>
              <a:ext uri="{FF2B5EF4-FFF2-40B4-BE49-F238E27FC236}">
                <a16:creationId xmlns:a16="http://schemas.microsoft.com/office/drawing/2014/main" id="{EA4D5780-26FE-7D4F-2D84-37491A58C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5288"/>
            <a:ext cx="9144000" cy="606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BDF3F2D0-B876-63A7-948E-98E596605E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065FB0F2-F40C-963F-5985-87EA86D7A4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71684" name="Picture 4" descr="109(0892)-487">
            <a:extLst>
              <a:ext uri="{FF2B5EF4-FFF2-40B4-BE49-F238E27FC236}">
                <a16:creationId xmlns:a16="http://schemas.microsoft.com/office/drawing/2014/main" id="{851251A5-83F3-F306-C9E1-0AE8144B8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9413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97D010DD-9E46-D6D3-919F-61B6B6A855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D5F4B5EA-4FEB-DD6B-7B4C-DF9C3B23DA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8196" name="Picture 4" descr="014(1562)-487">
            <a:extLst>
              <a:ext uri="{FF2B5EF4-FFF2-40B4-BE49-F238E27FC236}">
                <a16:creationId xmlns:a16="http://schemas.microsoft.com/office/drawing/2014/main" id="{8135E55F-C224-D213-4BC3-EE1C60F01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8103B16E-E539-0C2C-D15A-A0ADE09A2B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DC53B07A-54F7-F2D8-5709-29961B0C7D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72708" name="Picture 4" descr="110(1399)-487">
            <a:extLst>
              <a:ext uri="{FF2B5EF4-FFF2-40B4-BE49-F238E27FC236}">
                <a16:creationId xmlns:a16="http://schemas.microsoft.com/office/drawing/2014/main" id="{345E042B-976B-9BD4-E099-FB72AB698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9413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580C7CDC-9AA9-5BC1-0802-B63CE34D98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A30FAC44-A651-45E8-BF77-A87E051515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73732" name="Picture 4" descr="111(2111)-487">
            <a:extLst>
              <a:ext uri="{FF2B5EF4-FFF2-40B4-BE49-F238E27FC236}">
                <a16:creationId xmlns:a16="http://schemas.microsoft.com/office/drawing/2014/main" id="{4151A3AE-E675-AF43-2492-EA6EBD40E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621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917B02BD-3B09-532F-0F62-DFEE77580A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10BBA0C9-02D8-6D53-8FF8-089AB8C235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74756" name="Picture 4" descr="113(9925)-487">
            <a:extLst>
              <a:ext uri="{FF2B5EF4-FFF2-40B4-BE49-F238E27FC236}">
                <a16:creationId xmlns:a16="http://schemas.microsoft.com/office/drawing/2014/main" id="{3A64E003-8375-768C-A352-3BBA37299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9413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DF52D48E-0D13-F6AC-E6E6-A19D7872FA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DED475CD-BFDF-3822-9C72-97DA5D8B02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75780" name="Picture 4" descr="114(9905)-487">
            <a:extLst>
              <a:ext uri="{FF2B5EF4-FFF2-40B4-BE49-F238E27FC236}">
                <a16:creationId xmlns:a16="http://schemas.microsoft.com/office/drawing/2014/main" id="{3796D040-C814-6DA5-BD16-79E94D27C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:a16="http://schemas.microsoft.com/office/drawing/2014/main" id="{BD378D61-FBB0-5684-515A-ADC8A328AE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C375E93F-7F1D-DA92-087A-7E8D774DCE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76804" name="Picture 4" descr="115(0739)-487">
            <a:extLst>
              <a:ext uri="{FF2B5EF4-FFF2-40B4-BE49-F238E27FC236}">
                <a16:creationId xmlns:a16="http://schemas.microsoft.com/office/drawing/2014/main" id="{D479DF93-F14F-29B8-0776-315867B29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9413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ED172137-319A-8BE6-9198-4287E26BEA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52B794EF-8B1F-B028-1F90-C655E6CFAA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77828" name="Picture 4" descr="116(2175)-487">
            <a:extLst>
              <a:ext uri="{FF2B5EF4-FFF2-40B4-BE49-F238E27FC236}">
                <a16:creationId xmlns:a16="http://schemas.microsoft.com/office/drawing/2014/main" id="{A27D16A1-1912-8671-73B0-A8EE4AF5A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744BA187-52E0-087B-91D5-EA5B4052AA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92DDD7CE-9072-75B5-2971-6C8DE13230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78852" name="Picture 4" descr="117(0809)-487">
            <a:extLst>
              <a:ext uri="{FF2B5EF4-FFF2-40B4-BE49-F238E27FC236}">
                <a16:creationId xmlns:a16="http://schemas.microsoft.com/office/drawing/2014/main" id="{F0838C0D-7B0B-57F3-CB4C-04660564E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30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>
            <a:extLst>
              <a:ext uri="{FF2B5EF4-FFF2-40B4-BE49-F238E27FC236}">
                <a16:creationId xmlns:a16="http://schemas.microsoft.com/office/drawing/2014/main" id="{46BEFECA-C4DF-C849-2E23-A269569124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BBD547BD-89E0-4E44-01B9-A2CBEB49A6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79876" name="Picture 4" descr="118(0781)-487">
            <a:extLst>
              <a:ext uri="{FF2B5EF4-FFF2-40B4-BE49-F238E27FC236}">
                <a16:creationId xmlns:a16="http://schemas.microsoft.com/office/drawing/2014/main" id="{A6411D85-7500-1297-DF5A-FF567A9FE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60A2D584-A352-A7A9-A00E-913106A8AF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D81A576A-399E-DCAA-C5FB-BF2D64A362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80900" name="Picture 4" descr="120(9340)-487">
            <a:extLst>
              <a:ext uri="{FF2B5EF4-FFF2-40B4-BE49-F238E27FC236}">
                <a16:creationId xmlns:a16="http://schemas.microsoft.com/office/drawing/2014/main" id="{793AB887-4174-7E09-FB7D-2DE0C2E88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575" y="46038"/>
            <a:ext cx="4513263" cy="676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0CB9676A-0C2A-5105-0BC0-7EC4DB1C33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5DA42CB7-D418-F8C3-A861-A976BC41B3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81924" name="Picture 4" descr="121(9397)-487">
            <a:extLst>
              <a:ext uri="{FF2B5EF4-FFF2-40B4-BE49-F238E27FC236}">
                <a16:creationId xmlns:a16="http://schemas.microsoft.com/office/drawing/2014/main" id="{C60227C2-C6B3-B801-2298-6746C952C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213" y="109538"/>
            <a:ext cx="4217987" cy="663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A81A7E46-6991-A3BF-4BDD-C469F19CB5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C680A4F1-D986-C670-BBEE-9D4C3F9F7A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9220" name="Picture 4" descr="015(1019)-487">
            <a:extLst>
              <a:ext uri="{FF2B5EF4-FFF2-40B4-BE49-F238E27FC236}">
                <a16:creationId xmlns:a16="http://schemas.microsoft.com/office/drawing/2014/main" id="{7E960FEE-2BE0-4C24-77C4-4DB6D010A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0"/>
            <a:ext cx="86106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>
            <a:extLst>
              <a:ext uri="{FF2B5EF4-FFF2-40B4-BE49-F238E27FC236}">
                <a16:creationId xmlns:a16="http://schemas.microsoft.com/office/drawing/2014/main" id="{4134CE44-EEC2-A4BF-4EDB-8A875331F3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B3829F6D-3958-0B5A-A0FF-820E09BE8C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82948" name="Picture 4" descr="123(0999)-487">
            <a:extLst>
              <a:ext uri="{FF2B5EF4-FFF2-40B4-BE49-F238E27FC236}">
                <a16:creationId xmlns:a16="http://schemas.microsoft.com/office/drawing/2014/main" id="{DBD90108-88C6-4AFE-96E3-0B7FCF0F3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413" y="0"/>
            <a:ext cx="4575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35D7BF52-EF4D-E75F-7068-34960BDE42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B424ED90-521D-E851-9C0D-024B7D6C6E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10244" name="Picture 4" descr="024(1641)-487">
            <a:extLst>
              <a:ext uri="{FF2B5EF4-FFF2-40B4-BE49-F238E27FC236}">
                <a16:creationId xmlns:a16="http://schemas.microsoft.com/office/drawing/2014/main" id="{E925F7F8-700D-ED50-9266-7D1CFA5DF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8" y="0"/>
            <a:ext cx="55324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>
    <p:fade/>
  </p:transition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</TotalTime>
  <Words>0</Words>
  <Application>Microsoft Office PowerPoint</Application>
  <PresentationFormat>Presentación en pantalla (4:3)</PresentationFormat>
  <Paragraphs>0</Paragraphs>
  <Slides>80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80</vt:i4>
      </vt:variant>
    </vt:vector>
  </HeadingPairs>
  <TitlesOfParts>
    <vt:vector size="83" baseType="lpstr">
      <vt:lpstr>Arial</vt:lpstr>
      <vt:lpstr>Calibri</vt:lpstr>
      <vt:lpstr>Diseño predeterminado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Caridad Sánchez Payán</dc:creator>
  <cp:lastModifiedBy>CARIDAD SANCHEZ PAYAN</cp:lastModifiedBy>
  <cp:revision>59</cp:revision>
  <cp:lastPrinted>1601-01-01T00:00:00Z</cp:lastPrinted>
  <dcterms:created xsi:type="dcterms:W3CDTF">1601-01-01T00:00:00Z</dcterms:created>
  <dcterms:modified xsi:type="dcterms:W3CDTF">2023-01-30T10:52:49Z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