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7"/>
  </p:notesMasterIdLst>
  <p:sldIdLst>
    <p:sldId id="468" r:id="rId3"/>
    <p:sldId id="365" r:id="rId4"/>
    <p:sldId id="366" r:id="rId5"/>
    <p:sldId id="256" r:id="rId6"/>
    <p:sldId id="259" r:id="rId7"/>
    <p:sldId id="262" r:id="rId8"/>
    <p:sldId id="263" r:id="rId9"/>
    <p:sldId id="376" r:id="rId10"/>
    <p:sldId id="384" r:id="rId11"/>
    <p:sldId id="267" r:id="rId12"/>
    <p:sldId id="478" r:id="rId13"/>
    <p:sldId id="479" r:id="rId14"/>
    <p:sldId id="481" r:id="rId15"/>
    <p:sldId id="482" r:id="rId16"/>
    <p:sldId id="503" r:id="rId17"/>
    <p:sldId id="505" r:id="rId18"/>
    <p:sldId id="506" r:id="rId19"/>
    <p:sldId id="508" r:id="rId20"/>
    <p:sldId id="509" r:id="rId21"/>
    <p:sldId id="510" r:id="rId22"/>
    <p:sldId id="511" r:id="rId23"/>
    <p:sldId id="483" r:id="rId24"/>
    <p:sldId id="484" r:id="rId25"/>
    <p:sldId id="485" r:id="rId26"/>
    <p:sldId id="486" r:id="rId27"/>
    <p:sldId id="487" r:id="rId28"/>
    <p:sldId id="488" r:id="rId29"/>
    <p:sldId id="489" r:id="rId30"/>
    <p:sldId id="496" r:id="rId31"/>
    <p:sldId id="500" r:id="rId32"/>
    <p:sldId id="499" r:id="rId33"/>
    <p:sldId id="490" r:id="rId34"/>
    <p:sldId id="512" r:id="rId35"/>
    <p:sldId id="513" r:id="rId36"/>
    <p:sldId id="491" r:id="rId37"/>
    <p:sldId id="492" r:id="rId38"/>
    <p:sldId id="493" r:id="rId39"/>
    <p:sldId id="495" r:id="rId40"/>
    <p:sldId id="497" r:id="rId41"/>
    <p:sldId id="498" r:id="rId42"/>
    <p:sldId id="373" r:id="rId43"/>
    <p:sldId id="268" r:id="rId44"/>
    <p:sldId id="374" r:id="rId45"/>
    <p:sldId id="368" r:id="rId46"/>
    <p:sldId id="369" r:id="rId47"/>
    <p:sldId id="372" r:id="rId48"/>
    <p:sldId id="453" r:id="rId49"/>
    <p:sldId id="455" r:id="rId50"/>
    <p:sldId id="271" r:id="rId51"/>
    <p:sldId id="393" r:id="rId52"/>
    <p:sldId id="392" r:id="rId53"/>
    <p:sldId id="394" r:id="rId54"/>
    <p:sldId id="467" r:id="rId55"/>
    <p:sldId id="461" r:id="rId56"/>
    <p:sldId id="460" r:id="rId57"/>
    <p:sldId id="307" r:id="rId58"/>
    <p:sldId id="308" r:id="rId59"/>
    <p:sldId id="412" r:id="rId60"/>
    <p:sldId id="470" r:id="rId61"/>
    <p:sldId id="471" r:id="rId62"/>
    <p:sldId id="429" r:id="rId63"/>
    <p:sldId id="443" r:id="rId64"/>
    <p:sldId id="445" r:id="rId65"/>
    <p:sldId id="444" r:id="rId66"/>
    <p:sldId id="405" r:id="rId67"/>
    <p:sldId id="401" r:id="rId68"/>
    <p:sldId id="407" r:id="rId69"/>
    <p:sldId id="314" r:id="rId70"/>
    <p:sldId id="315" r:id="rId71"/>
    <p:sldId id="389" r:id="rId72"/>
    <p:sldId id="391" r:id="rId73"/>
    <p:sldId id="435" r:id="rId74"/>
    <p:sldId id="360" r:id="rId75"/>
    <p:sldId id="362" r:id="rId7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758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5F794024-ECDB-0388-0F94-055282614A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51D3FF29-A20C-4724-0763-8B714C01FE7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6AAA3C6-FCB5-4883-9E52-A3B7EE30A712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510E5D8E-0F9D-31CE-C720-05596E0FD4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F59F1090-0818-C0E6-7C19-0AFB44C0B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5C14CA43-DAD8-D8AE-9101-97754B0C9A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238AF190-47E3-F803-1A04-003F95F69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D093A8D-B31A-4C76-A731-5F773EBF50FF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0B151549-D750-E769-D4CC-B3787E7E4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625052D-63AA-4BF7-B1BC-CFBD43A39BEF}" type="slidenum">
              <a:rPr lang="es-ES" altLang="es-ES">
                <a:latin typeface="Calibri" panose="020F0502020204030204" pitchFamily="34" charset="0"/>
              </a:rPr>
              <a:pPr eaLnBrk="1" hangingPunct="1"/>
              <a:t>59</a:t>
            </a:fld>
            <a:endParaRPr lang="es-ES" altLang="es-ES">
              <a:latin typeface="Calibri" panose="020F050202020403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362FC76D-EFBA-42E9-3D47-F7497BAD2A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8C8DBE4E-5386-F1AD-6AEC-0CBB0999B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9932CEEA-17B7-2DAA-013D-6C30056E5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BA1D67-B7FB-4049-AEE9-EA150F04FB6B}" type="slidenum">
              <a:rPr lang="es-ES" altLang="es-ES">
                <a:latin typeface="Calibri" panose="020F0502020204030204" pitchFamily="34" charset="0"/>
              </a:rPr>
              <a:pPr eaLnBrk="1" hangingPunct="1"/>
              <a:t>60</a:t>
            </a:fld>
            <a:endParaRPr lang="es-ES" altLang="es-ES">
              <a:latin typeface="Calibri" panose="020F050202020403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6EBC3695-F9B1-CF0E-FB63-C032F891E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98D9BC07-C544-1377-A6A9-42AF8EBD5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BEF880F-0FCF-67E7-1E2B-E9DD1065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9C91C-3D3C-4186-82C3-B94444E0D93D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6C3C6B9-072E-636E-6178-1515F01B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C04E1AD-E0BE-0ACC-55F6-1A6FF22F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A919A-D43A-4ED3-9BB3-7BE2EC89407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31589830"/>
      </p:ext>
    </p:extLst>
  </p:cSld>
  <p:clrMapOvr>
    <a:masterClrMapping/>
  </p:clrMapOvr>
  <p:transition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AC6CA406-26DA-BE36-9DE3-17DE3EEE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9EF3C-95A9-43EE-92DA-4A757154F9EA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65848E8-1B35-F58A-4245-774175BC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4C24D53-2E70-121D-66EF-12045F970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4586D-5931-49F4-9CB3-DF82AACC3B0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01301068"/>
      </p:ext>
    </p:extLst>
  </p:cSld>
  <p:clrMapOvr>
    <a:masterClrMapping/>
  </p:clrMapOvr>
  <p:transition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3F89721-71C7-5E00-90C0-0F5AE4126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D160A-C363-4772-BE81-B59ACFE851BF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5C10A56-756D-7E8A-DEE9-76933D5B8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75F8C06-25E1-7CE3-C8C2-3C7E97F3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BA804-2729-41B2-95F1-915A95E944D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4023785"/>
      </p:ext>
    </p:extLst>
  </p:cSld>
  <p:clrMapOvr>
    <a:masterClrMapping/>
  </p:clrMapOvr>
  <p:transition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45ACC0-97F7-3BA1-EA31-612B102E8A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C1F75-FD3C-7705-605C-0DA89EAA33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8FAB6D-01DA-D16D-8FF2-A8BBBC4A75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8AD2F-DF88-46B4-A580-444085DB733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232141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AC1BDC-12BD-AA23-904A-5B2E0BAD9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1864DB-1F22-D9AA-F99A-D8FE52FF7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4FD274-C3E6-4D04-F704-93067AAA90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71B1B-9EAB-4E39-BB5E-F9A3667C750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633724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4F8DD7-74B2-E6E3-A826-65CC8BCEA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6C9429-FA30-78D4-6865-104FC79D00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2DC96E-5F07-CED5-6582-13281ACBD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B56FA-93FC-491A-A7AB-EDA355EAA62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801566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40A025-8EFD-20D9-22DA-D06FDF34F2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858CD-5A9D-B54C-1F22-9C64F7EC44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A759C-99DE-3092-C348-5F9CC9E32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01405-C8B9-4019-A27F-50562FF7DAB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977602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860CDC-40D7-E092-F1D4-46C14CFF2E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25173F-6116-B4E0-2075-F1E7E4ED54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5D48FD-F686-889B-3FBC-BAC65F2331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B30B5-2170-48FF-9CF3-0FD066C7151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420609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072BB9-96E3-6E01-3CFF-47D92287F4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5852C6-FED0-1B90-EC61-28794B871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29A96E-AFDE-5034-7B4E-4C8F93DC3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FBBFF-9D7F-451C-A80E-2515FD181DB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4117784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817624-840E-56C7-0CB1-9D8424D38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D1DAE8-2C6C-94FD-40DF-E96CF6193F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A840E4-D9DD-9A96-0CD8-545724600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48B68-8309-4022-887C-702421FE2DE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6282582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27F57E-3CDA-A46F-D686-627295D2C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FF37B-0CFA-F173-B96C-A5C99C2F2B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F81E3A-C5B7-DA87-003C-8A480CCD33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F69598-09CF-4C63-BBFD-6143E084323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651295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C38E5A8-D949-5BFC-3664-1E6C1AB7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C932E-5F40-4F78-A9FD-269F4C7A7C86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6A842E4-83AD-0FAA-B41B-9B7A2639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7F96D7B-4B1E-C9D5-087B-6A51D063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D664D-82EA-4298-8D88-4C6B775F2D6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9841430"/>
      </p:ext>
    </p:extLst>
  </p:cSld>
  <p:clrMapOvr>
    <a:masterClrMapping/>
  </p:clrMapOvr>
  <p:transition advClick="0" advTm="2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C774A-609D-216B-A236-30D5BAD2F4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B6B35-344F-7859-CA10-BBBA04CF64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A6275-3AEB-BCFE-04BD-648021EBBE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D1CA66-0B56-4724-8628-ADA408A090C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7999899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72831A-8FD2-1563-9883-B355768D6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3EE7C7-F21D-D0E3-A7FF-73B1FCED9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4A6481-EAD8-B18F-8331-275BB3F57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B1722-C1CE-4078-8D33-774DBC0D9CE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28553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713D29-0BBE-6F30-D55D-4801A2E775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0C07E3-D091-4EA7-D9FB-29038205CB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BA0B8-5F13-D8B9-53F6-C31000275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40D1C-350A-4E24-8E76-4AD2A842E2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681630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BD01E69-C59F-9DC1-7C5A-78568DE9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A1BCD-58DA-49B9-BFA7-8F8B261B9C48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8ED5ECF-D411-7E44-2F7C-87F020D9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C5DCE60-26A2-28A7-A569-2F7A1C9A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04872-61B0-469B-8D03-E8CB03909D1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65504541"/>
      </p:ext>
    </p:extLst>
  </p:cSld>
  <p:clrMapOvr>
    <a:masterClrMapping/>
  </p:clrMapOvr>
  <p:transition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6039D0F0-57E8-C52F-B43F-F7DF624F4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569B3-4E0C-4183-BA5F-88A5227B2108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066DE35-3F94-FC9B-CC40-F912C2019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8F490524-88E3-9806-831F-4C4DD9D7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E43AD-8B17-45A9-9048-9E707BE31CE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80832621"/>
      </p:ext>
    </p:extLst>
  </p:cSld>
  <p:clrMapOvr>
    <a:masterClrMapping/>
  </p:clrMapOvr>
  <p:transition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16E438B6-40F3-A490-C7A1-FD1C31BDD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E734-CC3B-45CB-AED9-E83F1AF1EC88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6D47BDEE-24AC-93F0-0AEC-4FF1AFFBE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E4772F1E-9573-D662-158B-3961686C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65A5E-1222-4D53-A223-CD54350DF77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40310492"/>
      </p:ext>
    </p:extLst>
  </p:cSld>
  <p:clrMapOvr>
    <a:masterClrMapping/>
  </p:clrMapOvr>
  <p:transition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3776FE26-8C74-2E9C-4610-FD407CAE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D82B-F0F3-4AED-809B-5638FB6ACBF7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3BB6766-D32E-12F9-6E19-7DAA1913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0245BA1D-EA1A-B16F-2429-5EFD334A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E1B65-CE58-4967-88C7-06F7C58D6DE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90932906"/>
      </p:ext>
    </p:extLst>
  </p:cSld>
  <p:clrMapOvr>
    <a:masterClrMapping/>
  </p:clrMapOvr>
  <p:transition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111C236C-99CD-5E2B-81BE-708E7CA4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31737-D40C-4E57-941B-B83403AF2C8A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95C68ABE-5D6A-C231-BFE3-88135DC2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3EFC1C23-2C56-855E-416E-DCE1A9A1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9D88A-E870-4601-B7B3-717A5500B32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84964149"/>
      </p:ext>
    </p:extLst>
  </p:cSld>
  <p:clrMapOvr>
    <a:masterClrMapping/>
  </p:clrMapOvr>
  <p:transition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A4827363-D28B-AB93-CE0D-C29991782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1154E-04F5-4628-B582-2520DB2F77E2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A726687-7D46-1A2B-0145-2BBC0BE5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B080946-37CE-A407-5E77-3A923EF6D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0CE51-4D4D-481D-ABA6-7A6E7D4EEB7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08700148"/>
      </p:ext>
    </p:extLst>
  </p:cSld>
  <p:clrMapOvr>
    <a:masterClrMapping/>
  </p:clrMapOvr>
  <p:transition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5CDF05B-E8A1-E8CF-7115-1E03257E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4269F-1A3E-4792-A5E6-C6AB8D3E5F23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E17E44D-CD53-5D5B-6E2A-F10C2E8D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B8A39B9B-1503-6A9E-8359-01075C54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6FBF0-1A89-4182-BF3A-6AE559D5110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0246798"/>
      </p:ext>
    </p:extLst>
  </p:cSld>
  <p:clrMapOvr>
    <a:masterClrMapping/>
  </p:clrMapOvr>
  <p:transition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EE0A9B11-4DC6-AF29-1A25-7D798E75BC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E2C1EC77-AC9D-3705-182F-D678F410E3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38DC838-BAAA-8203-FE39-2360C1861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E0180F-5F3B-492F-8926-ED537D46C8DF}" type="datetimeFigureOut">
              <a:rPr lang="es-ES"/>
              <a:pPr>
                <a:defRPr/>
              </a:pPr>
              <a:t>30/01/2023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1B195F4-1FC0-10DF-6764-359CC29ED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CF68D80-0F7C-0F99-28AF-C4E7E09B5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AEA0CA5-1AC8-46F6-8EF0-0DB0DB1B0EFC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522C5C1-ED08-E835-9DAA-E7549E85E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61CC78C-11B9-83F0-0C85-C56F12CA7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7DBE72F-2314-D72D-8642-08744D6DFB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00DEA35-9923-AD9F-B02C-4477B743B5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C476F7-6D38-DE45-6E59-F0DCCCB581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A6DE2976-BB22-4803-863D-9E5AFAA87AB1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2 Subtítulo">
            <a:extLst>
              <a:ext uri="{FF2B5EF4-FFF2-40B4-BE49-F238E27FC236}">
                <a16:creationId xmlns:a16="http://schemas.microsoft.com/office/drawing/2014/main" id="{09D45ADE-C9EC-2144-C307-9B3A96A94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3071813"/>
            <a:ext cx="8358188" cy="1757362"/>
          </a:xfrm>
        </p:spPr>
        <p:txBody>
          <a:bodyPr/>
          <a:lstStyle/>
          <a:p>
            <a:pPr eaLnBrk="1" hangingPunct="1"/>
            <a:r>
              <a:rPr lang="es-ES" altLang="es-ES" sz="3600">
                <a:solidFill>
                  <a:schemeClr val="bg1"/>
                </a:solidFill>
                <a:latin typeface="Futura Lt BT" pitchFamily="34" charset="0"/>
              </a:rPr>
              <a:t>EL PALACIO DE SAN TELMO </a:t>
            </a:r>
          </a:p>
          <a:p>
            <a:pPr eaLnBrk="1" hangingPunct="1"/>
            <a:r>
              <a:rPr lang="es-ES" altLang="es-ES" sz="3600">
                <a:solidFill>
                  <a:schemeClr val="bg1"/>
                </a:solidFill>
                <a:latin typeface="Futura Lt BT" pitchFamily="34" charset="0"/>
              </a:rPr>
              <a:t>ANTES DE SU REHABILITACIÓN</a:t>
            </a:r>
          </a:p>
        </p:txBody>
      </p:sp>
    </p:spTree>
  </p:cSld>
  <p:clrMapOvr>
    <a:masterClrMapping/>
  </p:clrMapOvr>
  <p:transition advClick="0" advTm="3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>
            <a:extLst>
              <a:ext uri="{FF2B5EF4-FFF2-40B4-BE49-F238E27FC236}">
                <a16:creationId xmlns:a16="http://schemas.microsoft.com/office/drawing/2014/main" id="{8A22E7D2-AB33-91A0-4F4A-0B57CF0F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2291" name="3 Marcador de contenido" descr="11.JPG">
            <a:extLst>
              <a:ext uri="{FF2B5EF4-FFF2-40B4-BE49-F238E27FC236}">
                <a16:creationId xmlns:a16="http://schemas.microsoft.com/office/drawing/2014/main" id="{37F63152-593B-C6D8-67D5-2B63A9BF3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>
            <a:extLst>
              <a:ext uri="{FF2B5EF4-FFF2-40B4-BE49-F238E27FC236}">
                <a16:creationId xmlns:a16="http://schemas.microsoft.com/office/drawing/2014/main" id="{D23FF3AF-C06C-C780-0AF1-BA38BB9B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3315" name="3 Marcador de contenido" descr="IMG_0336.JPG">
            <a:extLst>
              <a:ext uri="{FF2B5EF4-FFF2-40B4-BE49-F238E27FC236}">
                <a16:creationId xmlns:a16="http://schemas.microsoft.com/office/drawing/2014/main" id="{AC918675-ACED-C0A1-6AF0-CF23CE5A8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>
            <a:extLst>
              <a:ext uri="{FF2B5EF4-FFF2-40B4-BE49-F238E27FC236}">
                <a16:creationId xmlns:a16="http://schemas.microsoft.com/office/drawing/2014/main" id="{0A03A8B6-750C-E9C9-085E-782E3023B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4339" name="5 Marcador de contenido" descr="IMG_0352.JPG">
            <a:extLst>
              <a:ext uri="{FF2B5EF4-FFF2-40B4-BE49-F238E27FC236}">
                <a16:creationId xmlns:a16="http://schemas.microsoft.com/office/drawing/2014/main" id="{13DCB4FA-847B-CDB0-92EA-896359C8B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>
            <a:extLst>
              <a:ext uri="{FF2B5EF4-FFF2-40B4-BE49-F238E27FC236}">
                <a16:creationId xmlns:a16="http://schemas.microsoft.com/office/drawing/2014/main" id="{80CBC440-6543-2CAA-FEF0-B0ACCBB75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5363" name="3 Marcador de contenido" descr="IMG_0358.JPG">
            <a:extLst>
              <a:ext uri="{FF2B5EF4-FFF2-40B4-BE49-F238E27FC236}">
                <a16:creationId xmlns:a16="http://schemas.microsoft.com/office/drawing/2014/main" id="{F68818C7-49F4-71A2-A5C3-E328A999A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>
            <a:extLst>
              <a:ext uri="{FF2B5EF4-FFF2-40B4-BE49-F238E27FC236}">
                <a16:creationId xmlns:a16="http://schemas.microsoft.com/office/drawing/2014/main" id="{CA987A4E-521C-5268-7EE9-C3C320BF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6387" name="3 Marcador de contenido" descr="IMG_0362.JPG">
            <a:extLst>
              <a:ext uri="{FF2B5EF4-FFF2-40B4-BE49-F238E27FC236}">
                <a16:creationId xmlns:a16="http://schemas.microsoft.com/office/drawing/2014/main" id="{E7164200-136C-D2C6-0701-AE592F727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>
                <a16:creationId xmlns:a16="http://schemas.microsoft.com/office/drawing/2014/main" id="{1550C6B6-632D-C34D-383B-E40A76EB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7411" name="3 Marcador de contenido" descr="IMG_1083.JPG">
            <a:extLst>
              <a:ext uri="{FF2B5EF4-FFF2-40B4-BE49-F238E27FC236}">
                <a16:creationId xmlns:a16="http://schemas.microsoft.com/office/drawing/2014/main" id="{3E00BA24-B50B-6348-5FAE-D304A65DD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>
            <a:extLst>
              <a:ext uri="{FF2B5EF4-FFF2-40B4-BE49-F238E27FC236}">
                <a16:creationId xmlns:a16="http://schemas.microsoft.com/office/drawing/2014/main" id="{7200A4D4-30B7-B9DA-33F8-E5D4499D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8435" name="Picture 4" descr="C:\Documents and Settings\Carmen\Escritorio\maria r merino_san telmo\presentacio\imgs\Imagen1 copia.jpg">
            <a:extLst>
              <a:ext uri="{FF2B5EF4-FFF2-40B4-BE49-F238E27FC236}">
                <a16:creationId xmlns:a16="http://schemas.microsoft.com/office/drawing/2014/main" id="{5FAD4729-F78F-04AA-DFE6-2ACFB005D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0"/>
            <a:ext cx="864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>
            <a:extLst>
              <a:ext uri="{FF2B5EF4-FFF2-40B4-BE49-F238E27FC236}">
                <a16:creationId xmlns:a16="http://schemas.microsoft.com/office/drawing/2014/main" id="{6431F306-88E4-3CA8-E869-D11B11DC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9459" name="3 Marcador de contenido" descr="IMG_1549.JPG">
            <a:extLst>
              <a:ext uri="{FF2B5EF4-FFF2-40B4-BE49-F238E27FC236}">
                <a16:creationId xmlns:a16="http://schemas.microsoft.com/office/drawing/2014/main" id="{5F85F4A6-2E9B-6803-65F9-BD534C34C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-107950"/>
            <a:ext cx="4643438" cy="6965950"/>
          </a:xfrm>
        </p:spPr>
      </p:pic>
    </p:spTree>
  </p:cSld>
  <p:clrMapOvr>
    <a:masterClrMapping/>
  </p:clrMapOvr>
  <p:transition advTm="3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>
            <a:extLst>
              <a:ext uri="{FF2B5EF4-FFF2-40B4-BE49-F238E27FC236}">
                <a16:creationId xmlns:a16="http://schemas.microsoft.com/office/drawing/2014/main" id="{1AA16C88-3A91-DF36-6CE8-C0EB6AC56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0483" name="3 Marcador de contenido" descr="IMG_1569.JPG">
            <a:extLst>
              <a:ext uri="{FF2B5EF4-FFF2-40B4-BE49-F238E27FC236}">
                <a16:creationId xmlns:a16="http://schemas.microsoft.com/office/drawing/2014/main" id="{548BEAB1-D54E-F6CC-8BE7-0A9985F7F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563" y="-214313"/>
            <a:ext cx="4714875" cy="7072313"/>
          </a:xfrm>
        </p:spPr>
      </p:pic>
    </p:spTree>
  </p:cSld>
  <p:clrMapOvr>
    <a:masterClrMapping/>
  </p:clrMapOvr>
  <p:transition advTm="3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>
            <a:extLst>
              <a:ext uri="{FF2B5EF4-FFF2-40B4-BE49-F238E27FC236}">
                <a16:creationId xmlns:a16="http://schemas.microsoft.com/office/drawing/2014/main" id="{52B47C58-0298-21B4-416C-71FEE9FC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1507" name="3 Marcador de contenido" descr="IMG_1585.JPG">
            <a:extLst>
              <a:ext uri="{FF2B5EF4-FFF2-40B4-BE49-F238E27FC236}">
                <a16:creationId xmlns:a16="http://schemas.microsoft.com/office/drawing/2014/main" id="{F4F0DA59-F157-184B-EB0F-642BE3D08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>
            <a:extLst>
              <a:ext uri="{FF2B5EF4-FFF2-40B4-BE49-F238E27FC236}">
                <a16:creationId xmlns:a16="http://schemas.microsoft.com/office/drawing/2014/main" id="{C1F9219E-1D49-6BCB-B59D-EE0B23D831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80ED96E4-8BA8-FD3A-53AD-AD725316DD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100" name="3 Imagen" descr="02.jpg">
            <a:extLst>
              <a:ext uri="{FF2B5EF4-FFF2-40B4-BE49-F238E27FC236}">
                <a16:creationId xmlns:a16="http://schemas.microsoft.com/office/drawing/2014/main" id="{852909BA-883C-7D9C-937B-C46011DB2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66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>
            <a:extLst>
              <a:ext uri="{FF2B5EF4-FFF2-40B4-BE49-F238E27FC236}">
                <a16:creationId xmlns:a16="http://schemas.microsoft.com/office/drawing/2014/main" id="{8C949865-B29C-FE9B-1783-7A65A1B9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2531" name="3 Marcador de contenido" descr="IMG_1600.JPG">
            <a:extLst>
              <a:ext uri="{FF2B5EF4-FFF2-40B4-BE49-F238E27FC236}">
                <a16:creationId xmlns:a16="http://schemas.microsoft.com/office/drawing/2014/main" id="{C3A4B1F0-D38E-91BC-C55B-1F5B5FA6D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4813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>
            <a:extLst>
              <a:ext uri="{FF2B5EF4-FFF2-40B4-BE49-F238E27FC236}">
                <a16:creationId xmlns:a16="http://schemas.microsoft.com/office/drawing/2014/main" id="{57C908B6-E4A2-6D0E-8C1D-43B14F02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3555" name="Picture 4" descr="C:\Documents and Settings\Carmen\Escritorio\maria r merino_san telmo\presentacio\imgs\Imagen2.jpg">
            <a:extLst>
              <a:ext uri="{FF2B5EF4-FFF2-40B4-BE49-F238E27FC236}">
                <a16:creationId xmlns:a16="http://schemas.microsoft.com/office/drawing/2014/main" id="{95417252-526D-5505-8386-A9222723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>
            <a:extLst>
              <a:ext uri="{FF2B5EF4-FFF2-40B4-BE49-F238E27FC236}">
                <a16:creationId xmlns:a16="http://schemas.microsoft.com/office/drawing/2014/main" id="{20D7E888-75E3-70B2-89B0-44B7DA4A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4579" name="3 Marcador de contenido" descr="IMG_0363.JPG">
            <a:extLst>
              <a:ext uri="{FF2B5EF4-FFF2-40B4-BE49-F238E27FC236}">
                <a16:creationId xmlns:a16="http://schemas.microsoft.com/office/drawing/2014/main" id="{CF5240FE-3081-7B89-986F-C21EC789A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anTelmo 069">
            <a:extLst>
              <a:ext uri="{FF2B5EF4-FFF2-40B4-BE49-F238E27FC236}">
                <a16:creationId xmlns:a16="http://schemas.microsoft.com/office/drawing/2014/main" id="{3CEE725F-C767-EE2A-F787-F12E9A63D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>
            <a:extLst>
              <a:ext uri="{FF2B5EF4-FFF2-40B4-BE49-F238E27FC236}">
                <a16:creationId xmlns:a16="http://schemas.microsoft.com/office/drawing/2014/main" id="{57F89C91-DD72-C01E-7DAA-99E5803E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6627" name="3 Marcador de contenido" descr="2003_1211santelmo20032.JPG">
            <a:extLst>
              <a:ext uri="{FF2B5EF4-FFF2-40B4-BE49-F238E27FC236}">
                <a16:creationId xmlns:a16="http://schemas.microsoft.com/office/drawing/2014/main" id="{C0290DD1-719C-19DE-9950-6742097FD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8" name="3 CuadroTexto">
            <a:extLst>
              <a:ext uri="{FF2B5EF4-FFF2-40B4-BE49-F238E27FC236}">
                <a16:creationId xmlns:a16="http://schemas.microsoft.com/office/drawing/2014/main" id="{7C859999-CB57-8184-7710-D48AC65FB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793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chemeClr val="bg1"/>
                </a:solidFill>
                <a:latin typeface="Futura Lt BT" pitchFamily="34" charset="0"/>
              </a:rPr>
              <a:t>PATIOS DE BASTERRA, 1926</a:t>
            </a:r>
          </a:p>
        </p:txBody>
      </p:sp>
    </p:spTree>
  </p:cSld>
  <p:clrMapOvr>
    <a:masterClrMapping/>
  </p:clrMapOvr>
  <p:transition advTm="3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>
            <a:extLst>
              <a:ext uri="{FF2B5EF4-FFF2-40B4-BE49-F238E27FC236}">
                <a16:creationId xmlns:a16="http://schemas.microsoft.com/office/drawing/2014/main" id="{23FFA4D5-5D43-7C14-45EE-E496DD06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7651" name="3 Marcador de contenido" descr="DSCN0027.JPG">
            <a:extLst>
              <a:ext uri="{FF2B5EF4-FFF2-40B4-BE49-F238E27FC236}">
                <a16:creationId xmlns:a16="http://schemas.microsoft.com/office/drawing/2014/main" id="{D0713384-D4D7-2983-92D6-86670DFBA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>
            <a:extLst>
              <a:ext uri="{FF2B5EF4-FFF2-40B4-BE49-F238E27FC236}">
                <a16:creationId xmlns:a16="http://schemas.microsoft.com/office/drawing/2014/main" id="{4BFD3815-E720-F61D-8B87-5EF806D2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8675" name="2 Marcador de contenido">
            <a:extLst>
              <a:ext uri="{FF2B5EF4-FFF2-40B4-BE49-F238E27FC236}">
                <a16:creationId xmlns:a16="http://schemas.microsoft.com/office/drawing/2014/main" id="{5D2D6E2A-4B87-4062-24C0-1EE094E26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8676" name="Picture 2" descr="C:\Documents and Settings\Carmen\Escritorio\RA\TODAS\54130043mm.jpg">
            <a:extLst>
              <a:ext uri="{FF2B5EF4-FFF2-40B4-BE49-F238E27FC236}">
                <a16:creationId xmlns:a16="http://schemas.microsoft.com/office/drawing/2014/main" id="{C463DEE5-1F71-F474-A131-897CCE87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0"/>
            <a:ext cx="68326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>
            <a:extLst>
              <a:ext uri="{FF2B5EF4-FFF2-40B4-BE49-F238E27FC236}">
                <a16:creationId xmlns:a16="http://schemas.microsoft.com/office/drawing/2014/main" id="{61101411-0471-F8EE-F4A0-3A5424D9D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9699" name="2 Marcador de contenido">
            <a:extLst>
              <a:ext uri="{FF2B5EF4-FFF2-40B4-BE49-F238E27FC236}">
                <a16:creationId xmlns:a16="http://schemas.microsoft.com/office/drawing/2014/main" id="{B4165DA5-96FE-8753-5851-35968C241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29700" name="Picture 2" descr="C:\Documents and Settings\Carmen\Escritorio\RA\TODAS\54130045mm.jpg">
            <a:extLst>
              <a:ext uri="{FF2B5EF4-FFF2-40B4-BE49-F238E27FC236}">
                <a16:creationId xmlns:a16="http://schemas.microsoft.com/office/drawing/2014/main" id="{617FA321-7260-0FC5-D383-EB72A372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0"/>
            <a:ext cx="6837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>
            <a:extLst>
              <a:ext uri="{FF2B5EF4-FFF2-40B4-BE49-F238E27FC236}">
                <a16:creationId xmlns:a16="http://schemas.microsoft.com/office/drawing/2014/main" id="{149E456D-F374-43F8-7B5D-B307E2D1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0723" name="2 Marcador de contenido">
            <a:extLst>
              <a:ext uri="{FF2B5EF4-FFF2-40B4-BE49-F238E27FC236}">
                <a16:creationId xmlns:a16="http://schemas.microsoft.com/office/drawing/2014/main" id="{3FA19661-2D15-8778-21BB-4CB3E0822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0724" name="Picture 2" descr="C:\Documents and Settings\Carmen\Escritorio\RA\TODAS\54130046mm.jpg">
            <a:extLst>
              <a:ext uri="{FF2B5EF4-FFF2-40B4-BE49-F238E27FC236}">
                <a16:creationId xmlns:a16="http://schemas.microsoft.com/office/drawing/2014/main" id="{587E0850-0020-E4A8-E6CE-5391432E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0"/>
            <a:ext cx="676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>
            <a:extLst>
              <a:ext uri="{FF2B5EF4-FFF2-40B4-BE49-F238E27FC236}">
                <a16:creationId xmlns:a16="http://schemas.microsoft.com/office/drawing/2014/main" id="{B97D498A-117D-0FAF-2376-F87D75B1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1747" name="3 Marcador de contenido" descr="IMG_1677.JPG">
            <a:extLst>
              <a:ext uri="{FF2B5EF4-FFF2-40B4-BE49-F238E27FC236}">
                <a16:creationId xmlns:a16="http://schemas.microsoft.com/office/drawing/2014/main" id="{478697F2-46D9-A93C-FB83-310CC1435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>
            <a:extLst>
              <a:ext uri="{FF2B5EF4-FFF2-40B4-BE49-F238E27FC236}">
                <a16:creationId xmlns:a16="http://schemas.microsoft.com/office/drawing/2014/main" id="{0EE06FB6-20E8-E426-8146-26AE0506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123" name="3 Marcador de contenido" descr="03.jpg">
            <a:extLst>
              <a:ext uri="{FF2B5EF4-FFF2-40B4-BE49-F238E27FC236}">
                <a16:creationId xmlns:a16="http://schemas.microsoft.com/office/drawing/2014/main" id="{99663492-32DB-AE35-0923-5BAECCCE4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144000" cy="6580188"/>
          </a:xfrm>
        </p:spPr>
      </p:pic>
    </p:spTree>
  </p:cSld>
  <p:clrMapOvr>
    <a:masterClrMapping/>
  </p:clrMapOvr>
  <p:transition advTm="3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>
            <a:extLst>
              <a:ext uri="{FF2B5EF4-FFF2-40B4-BE49-F238E27FC236}">
                <a16:creationId xmlns:a16="http://schemas.microsoft.com/office/drawing/2014/main" id="{A1C75844-901F-F26B-3A0C-6A69C9AE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2771" name="3 Marcador de contenido" descr="IMG_0367.JPG">
            <a:extLst>
              <a:ext uri="{FF2B5EF4-FFF2-40B4-BE49-F238E27FC236}">
                <a16:creationId xmlns:a16="http://schemas.microsoft.com/office/drawing/2014/main" id="{44F5A886-CEB8-432E-5322-41E48F04B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>
            <a:extLst>
              <a:ext uri="{FF2B5EF4-FFF2-40B4-BE49-F238E27FC236}">
                <a16:creationId xmlns:a16="http://schemas.microsoft.com/office/drawing/2014/main" id="{1196126F-9B4C-7FAD-68E8-A72C64C3E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3795" name="3 Marcador de contenido" descr="IMG_0365.JPG">
            <a:extLst>
              <a:ext uri="{FF2B5EF4-FFF2-40B4-BE49-F238E27FC236}">
                <a16:creationId xmlns:a16="http://schemas.microsoft.com/office/drawing/2014/main" id="{EB89822C-C670-AFED-75A5-48AAA7473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>
            <a:extLst>
              <a:ext uri="{FF2B5EF4-FFF2-40B4-BE49-F238E27FC236}">
                <a16:creationId xmlns:a16="http://schemas.microsoft.com/office/drawing/2014/main" id="{2E33F00D-0202-3E64-7F6E-E2CF6886C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4819" name="2 Marcador de contenido">
            <a:extLst>
              <a:ext uri="{FF2B5EF4-FFF2-40B4-BE49-F238E27FC236}">
                <a16:creationId xmlns:a16="http://schemas.microsoft.com/office/drawing/2014/main" id="{6DEC9099-0E87-FDB3-4CFF-91C8AD7CC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4820" name="Picture 2" descr="C:\Documents and Settings\Carmen\Escritorio\RA\TODAS\54130019.JPG">
            <a:extLst>
              <a:ext uri="{FF2B5EF4-FFF2-40B4-BE49-F238E27FC236}">
                <a16:creationId xmlns:a16="http://schemas.microsoft.com/office/drawing/2014/main" id="{F8DCD321-DCDE-E794-BD9C-605A62185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0"/>
            <a:ext cx="6769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>
            <a:extLst>
              <a:ext uri="{FF2B5EF4-FFF2-40B4-BE49-F238E27FC236}">
                <a16:creationId xmlns:a16="http://schemas.microsoft.com/office/drawing/2014/main" id="{61425216-48CF-25D1-5B19-6D89A550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5843" name="3 Marcador de contenido" descr="IMG_1077.JPG">
            <a:extLst>
              <a:ext uri="{FF2B5EF4-FFF2-40B4-BE49-F238E27FC236}">
                <a16:creationId xmlns:a16="http://schemas.microsoft.com/office/drawing/2014/main" id="{68C31458-C80B-74C4-896D-5BE83A24E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215438" cy="6143625"/>
          </a:xfrm>
        </p:spPr>
      </p:pic>
    </p:spTree>
  </p:cSld>
  <p:clrMapOvr>
    <a:masterClrMapping/>
  </p:clrMapOvr>
  <p:transition advTm="3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>
            <a:extLst>
              <a:ext uri="{FF2B5EF4-FFF2-40B4-BE49-F238E27FC236}">
                <a16:creationId xmlns:a16="http://schemas.microsoft.com/office/drawing/2014/main" id="{F2982F55-081A-9C7A-412E-101BA6D0D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6867" name="3 Marcador de contenido" descr="IMG_1078.JPG">
            <a:extLst>
              <a:ext uri="{FF2B5EF4-FFF2-40B4-BE49-F238E27FC236}">
                <a16:creationId xmlns:a16="http://schemas.microsoft.com/office/drawing/2014/main" id="{9F67A885-96F7-8661-34B8-417F3A9C8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>
            <a:extLst>
              <a:ext uri="{FF2B5EF4-FFF2-40B4-BE49-F238E27FC236}">
                <a16:creationId xmlns:a16="http://schemas.microsoft.com/office/drawing/2014/main" id="{15E88221-0A5E-8163-77B3-8B82F452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7891" name="2 Marcador de contenido">
            <a:extLst>
              <a:ext uri="{FF2B5EF4-FFF2-40B4-BE49-F238E27FC236}">
                <a16:creationId xmlns:a16="http://schemas.microsoft.com/office/drawing/2014/main" id="{B336F4E1-27B9-7B62-2C5C-CCFA140BB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7892" name="Picture 2" descr="C:\Documents and Settings\Carmen\Escritorio\RA\TODAS\54130020mm.jpg">
            <a:extLst>
              <a:ext uri="{FF2B5EF4-FFF2-40B4-BE49-F238E27FC236}">
                <a16:creationId xmlns:a16="http://schemas.microsoft.com/office/drawing/2014/main" id="{ADCB982D-589E-BCB8-CAC8-D23DA952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96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>
            <a:extLst>
              <a:ext uri="{FF2B5EF4-FFF2-40B4-BE49-F238E27FC236}">
                <a16:creationId xmlns:a16="http://schemas.microsoft.com/office/drawing/2014/main" id="{83A6DEE2-B777-CE51-DA88-4433597F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8915" name="2 Marcador de contenido">
            <a:extLst>
              <a:ext uri="{FF2B5EF4-FFF2-40B4-BE49-F238E27FC236}">
                <a16:creationId xmlns:a16="http://schemas.microsoft.com/office/drawing/2014/main" id="{E6C263B3-CDB9-3AFD-8901-D2ECEFA70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8916" name="Picture 2" descr="C:\Documents and Settings\Carmen\Escritorio\RA\TODAS\54130032mm.jpg">
            <a:extLst>
              <a:ext uri="{FF2B5EF4-FFF2-40B4-BE49-F238E27FC236}">
                <a16:creationId xmlns:a16="http://schemas.microsoft.com/office/drawing/2014/main" id="{0BDF349E-9E30-DFC9-7771-A62C29D9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0"/>
            <a:ext cx="677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>
            <a:extLst>
              <a:ext uri="{FF2B5EF4-FFF2-40B4-BE49-F238E27FC236}">
                <a16:creationId xmlns:a16="http://schemas.microsoft.com/office/drawing/2014/main" id="{9FC1842B-5FFD-8A0C-35D0-7E275A00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9939" name="2 Marcador de contenido">
            <a:extLst>
              <a:ext uri="{FF2B5EF4-FFF2-40B4-BE49-F238E27FC236}">
                <a16:creationId xmlns:a16="http://schemas.microsoft.com/office/drawing/2014/main" id="{31A23E16-92A5-8D99-74D7-4DC48B964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39940" name="Picture 2" descr="C:\Documents and Settings\Carmen\Escritorio\RA\TODAS\54130017mm.jpg">
            <a:extLst>
              <a:ext uri="{FF2B5EF4-FFF2-40B4-BE49-F238E27FC236}">
                <a16:creationId xmlns:a16="http://schemas.microsoft.com/office/drawing/2014/main" id="{7ECCDE85-120E-45F0-BE89-01783F6D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6723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>
            <a:extLst>
              <a:ext uri="{FF2B5EF4-FFF2-40B4-BE49-F238E27FC236}">
                <a16:creationId xmlns:a16="http://schemas.microsoft.com/office/drawing/2014/main" id="{4D5C2B01-76D3-6437-8FB5-F99869C3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40963" name="2 Marcador de contenido">
            <a:extLst>
              <a:ext uri="{FF2B5EF4-FFF2-40B4-BE49-F238E27FC236}">
                <a16:creationId xmlns:a16="http://schemas.microsoft.com/office/drawing/2014/main" id="{EF20C576-B38D-6897-60DA-0A3940B66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0964" name="Picture 2" descr="C:\Documents and Settings\Carmen\Escritorio\RA\TODAS\54130006mm.jpg">
            <a:extLst>
              <a:ext uri="{FF2B5EF4-FFF2-40B4-BE49-F238E27FC236}">
                <a16:creationId xmlns:a16="http://schemas.microsoft.com/office/drawing/2014/main" id="{07839F11-C947-2662-161E-626547ED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>
            <a:extLst>
              <a:ext uri="{FF2B5EF4-FFF2-40B4-BE49-F238E27FC236}">
                <a16:creationId xmlns:a16="http://schemas.microsoft.com/office/drawing/2014/main" id="{A483DB64-66C2-7C45-A761-49B4EAC2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1987" name="3 Marcador de contenido" descr="2003_1211santelmo20047.JPG">
            <a:extLst>
              <a:ext uri="{FF2B5EF4-FFF2-40B4-BE49-F238E27FC236}">
                <a16:creationId xmlns:a16="http://schemas.microsoft.com/office/drawing/2014/main" id="{3A26866A-A14F-968F-92B8-E96F57117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0"/>
            <a:ext cx="5143500" cy="6858000"/>
          </a:xfrm>
        </p:spPr>
      </p:pic>
    </p:spTree>
  </p:cSld>
  <p:clrMapOvr>
    <a:masterClrMapping/>
  </p:clrMapOvr>
  <p:transition advTm="3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>
            <a:extLst>
              <a:ext uri="{FF2B5EF4-FFF2-40B4-BE49-F238E27FC236}">
                <a16:creationId xmlns:a16="http://schemas.microsoft.com/office/drawing/2014/main" id="{8FDFF657-758E-788B-9BA3-BD37A4ACF9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3455662C-0293-D0C1-8C12-D98F3B6000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48" name="3 Imagen" descr="00.JPG">
            <a:extLst>
              <a:ext uri="{FF2B5EF4-FFF2-40B4-BE49-F238E27FC236}">
                <a16:creationId xmlns:a16="http://schemas.microsoft.com/office/drawing/2014/main" id="{F35BC58F-9B42-A52D-9065-8AD27E8A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>
            <a:extLst>
              <a:ext uri="{FF2B5EF4-FFF2-40B4-BE49-F238E27FC236}">
                <a16:creationId xmlns:a16="http://schemas.microsoft.com/office/drawing/2014/main" id="{4032E03A-3893-5CBD-14E3-89CF48EF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3011" name="3 Marcador de contenido" descr="DSCN0042.JPG">
            <a:extLst>
              <a:ext uri="{FF2B5EF4-FFF2-40B4-BE49-F238E27FC236}">
                <a16:creationId xmlns:a16="http://schemas.microsoft.com/office/drawing/2014/main" id="{9110381C-AF84-9BA7-28F2-5634870F1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0"/>
            <a:ext cx="5143500" cy="6858000"/>
          </a:xfrm>
        </p:spPr>
      </p:pic>
    </p:spTree>
  </p:cSld>
  <p:clrMapOvr>
    <a:masterClrMapping/>
  </p:clrMapOvr>
  <p:transition advTm="3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Título">
            <a:extLst>
              <a:ext uri="{FF2B5EF4-FFF2-40B4-BE49-F238E27FC236}">
                <a16:creationId xmlns:a16="http://schemas.microsoft.com/office/drawing/2014/main" id="{CF77B5DD-444F-03D6-5C63-DCB563F8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4035" name="3 Marcador de contenido" descr="IMG_0382.JPG">
            <a:extLst>
              <a:ext uri="{FF2B5EF4-FFF2-40B4-BE49-F238E27FC236}">
                <a16:creationId xmlns:a16="http://schemas.microsoft.com/office/drawing/2014/main" id="{3E673E68-BE81-BF1C-C61D-0C6FD7142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  <p:sp>
        <p:nvSpPr>
          <p:cNvPr id="44036" name="3 CuadroTexto">
            <a:extLst>
              <a:ext uri="{FF2B5EF4-FFF2-40B4-BE49-F238E27FC236}">
                <a16:creationId xmlns:a16="http://schemas.microsoft.com/office/drawing/2014/main" id="{FCCC4426-78F3-24F1-E6BF-F2055E6C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08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chemeClr val="bg1"/>
                </a:solidFill>
                <a:latin typeface="Futura Lt BT" pitchFamily="34" charset="0"/>
              </a:rPr>
              <a:t>INTERVENCIÓN SAGASTIZÁBAL, 1962</a:t>
            </a:r>
          </a:p>
        </p:txBody>
      </p:sp>
    </p:spTree>
  </p:cSld>
  <p:clrMapOvr>
    <a:masterClrMapping/>
  </p:clrMapOvr>
  <p:transition advTm="3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>
            <a:extLst>
              <a:ext uri="{FF2B5EF4-FFF2-40B4-BE49-F238E27FC236}">
                <a16:creationId xmlns:a16="http://schemas.microsoft.com/office/drawing/2014/main" id="{74E98F45-B5E5-74FE-D45C-E7DB7098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5059" name="3 Marcador de contenido" descr="12.JPG">
            <a:extLst>
              <a:ext uri="{FF2B5EF4-FFF2-40B4-BE49-F238E27FC236}">
                <a16:creationId xmlns:a16="http://schemas.microsoft.com/office/drawing/2014/main" id="{BF189B5E-DAEA-71A4-E410-735F1FB24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>
            <a:extLst>
              <a:ext uri="{FF2B5EF4-FFF2-40B4-BE49-F238E27FC236}">
                <a16:creationId xmlns:a16="http://schemas.microsoft.com/office/drawing/2014/main" id="{F20F36DE-38C2-9FA1-AA25-4F5382FC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6083" name="3 Marcador de contenido" descr="IMG_1065.JPG">
            <a:extLst>
              <a:ext uri="{FF2B5EF4-FFF2-40B4-BE49-F238E27FC236}">
                <a16:creationId xmlns:a16="http://schemas.microsoft.com/office/drawing/2014/main" id="{F33E4AA2-E016-4027-9346-D790F92F2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>
            <a:extLst>
              <a:ext uri="{FF2B5EF4-FFF2-40B4-BE49-F238E27FC236}">
                <a16:creationId xmlns:a16="http://schemas.microsoft.com/office/drawing/2014/main" id="{F8C6ED5B-8331-D969-0868-05F9F86E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7107" name="3 Marcador de contenido" descr="IMG_1061.JPG">
            <a:extLst>
              <a:ext uri="{FF2B5EF4-FFF2-40B4-BE49-F238E27FC236}">
                <a16:creationId xmlns:a16="http://schemas.microsoft.com/office/drawing/2014/main" id="{FFBD1AF6-51E7-6667-B4E1-5964DE499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Título">
            <a:extLst>
              <a:ext uri="{FF2B5EF4-FFF2-40B4-BE49-F238E27FC236}">
                <a16:creationId xmlns:a16="http://schemas.microsoft.com/office/drawing/2014/main" id="{1D39E786-3768-B5D6-930C-0B19EA05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8131" name="3 Marcador de contenido" descr="IMG_1063.JPG">
            <a:extLst>
              <a:ext uri="{FF2B5EF4-FFF2-40B4-BE49-F238E27FC236}">
                <a16:creationId xmlns:a16="http://schemas.microsoft.com/office/drawing/2014/main" id="{E0CDAB4D-48E0-6400-44FE-66E30B736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>
            <a:extLst>
              <a:ext uri="{FF2B5EF4-FFF2-40B4-BE49-F238E27FC236}">
                <a16:creationId xmlns:a16="http://schemas.microsoft.com/office/drawing/2014/main" id="{EF7435D0-1D0B-1991-F748-78B35E0F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49155" name="3 Marcador de contenido" descr="IMG_1066.JPG">
            <a:extLst>
              <a:ext uri="{FF2B5EF4-FFF2-40B4-BE49-F238E27FC236}">
                <a16:creationId xmlns:a16="http://schemas.microsoft.com/office/drawing/2014/main" id="{EDF55F9E-5E8D-F583-59CF-72BEA87ED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>
            <a:extLst>
              <a:ext uri="{FF2B5EF4-FFF2-40B4-BE49-F238E27FC236}">
                <a16:creationId xmlns:a16="http://schemas.microsoft.com/office/drawing/2014/main" id="{11A60428-62AF-273C-F0F4-BB3F29809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0179" name="2 Marcador de contenido">
            <a:extLst>
              <a:ext uri="{FF2B5EF4-FFF2-40B4-BE49-F238E27FC236}">
                <a16:creationId xmlns:a16="http://schemas.microsoft.com/office/drawing/2014/main" id="{871181A6-D165-65C1-4BA6-0AEF5F4E3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0180" name="Picture 2" descr="C:\Documents and Settings\Carmen\Escritorio\RA\TODAS\54130029mm.jpg">
            <a:extLst>
              <a:ext uri="{FF2B5EF4-FFF2-40B4-BE49-F238E27FC236}">
                <a16:creationId xmlns:a16="http://schemas.microsoft.com/office/drawing/2014/main" id="{8953B8E0-A1B3-737C-9367-10FD80011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0"/>
            <a:ext cx="676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>
            <a:extLst>
              <a:ext uri="{FF2B5EF4-FFF2-40B4-BE49-F238E27FC236}">
                <a16:creationId xmlns:a16="http://schemas.microsoft.com/office/drawing/2014/main" id="{32116555-B666-B352-87B1-4DD26AC09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1203" name="2 Marcador de contenido">
            <a:extLst>
              <a:ext uri="{FF2B5EF4-FFF2-40B4-BE49-F238E27FC236}">
                <a16:creationId xmlns:a16="http://schemas.microsoft.com/office/drawing/2014/main" id="{57D39F37-147B-374A-5FD9-9A3A884C4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1204" name="Picture 2" descr="C:\Documents and Settings\Carmen\Escritorio\RA\TODAS\DSCN0050.JPG">
            <a:extLst>
              <a:ext uri="{FF2B5EF4-FFF2-40B4-BE49-F238E27FC236}">
                <a16:creationId xmlns:a16="http://schemas.microsoft.com/office/drawing/2014/main" id="{72AFF581-F026-1BF2-091F-A5F926A7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>
            <a:extLst>
              <a:ext uri="{FF2B5EF4-FFF2-40B4-BE49-F238E27FC236}">
                <a16:creationId xmlns:a16="http://schemas.microsoft.com/office/drawing/2014/main" id="{8D0F3F15-9428-6AA9-8057-1841A305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2227" name="3 Marcador de contenido" descr="15.JPG">
            <a:extLst>
              <a:ext uri="{FF2B5EF4-FFF2-40B4-BE49-F238E27FC236}">
                <a16:creationId xmlns:a16="http://schemas.microsoft.com/office/drawing/2014/main" id="{B609955F-6584-D274-BC95-38FA3E588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>
            <a:extLst>
              <a:ext uri="{FF2B5EF4-FFF2-40B4-BE49-F238E27FC236}">
                <a16:creationId xmlns:a16="http://schemas.microsoft.com/office/drawing/2014/main" id="{46A6B101-880F-FF2C-1442-46E70F6B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7171" name="3 Marcador de contenido">
            <a:extLst>
              <a:ext uri="{FF2B5EF4-FFF2-40B4-BE49-F238E27FC236}">
                <a16:creationId xmlns:a16="http://schemas.microsoft.com/office/drawing/2014/main" id="{C99CC694-D1CB-E4FD-43D5-AB1BC4340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172" name="Picture 4" descr="C:\Documents and Settings\Carmen\Escritorio\maria r merino_san telmo\presentacio\imgs\IMG_1656.JPG">
            <a:extLst>
              <a:ext uri="{FF2B5EF4-FFF2-40B4-BE49-F238E27FC236}">
                <a16:creationId xmlns:a16="http://schemas.microsoft.com/office/drawing/2014/main" id="{AC16328E-EA7A-310F-2540-366705DDC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>
            <a:extLst>
              <a:ext uri="{FF2B5EF4-FFF2-40B4-BE49-F238E27FC236}">
                <a16:creationId xmlns:a16="http://schemas.microsoft.com/office/drawing/2014/main" id="{531C9DA1-024E-8BA8-D82E-3E122089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3251" name="2 Marcador de contenido">
            <a:extLst>
              <a:ext uri="{FF2B5EF4-FFF2-40B4-BE49-F238E27FC236}">
                <a16:creationId xmlns:a16="http://schemas.microsoft.com/office/drawing/2014/main" id="{467C133C-9753-5265-8BD2-2B23D7C4F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3252" name="3 Imagen" descr="IMG_0387.JPG">
            <a:extLst>
              <a:ext uri="{FF2B5EF4-FFF2-40B4-BE49-F238E27FC236}">
                <a16:creationId xmlns:a16="http://schemas.microsoft.com/office/drawing/2014/main" id="{7279EF75-3875-2DE8-3C7F-75A5149A3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Título">
            <a:extLst>
              <a:ext uri="{FF2B5EF4-FFF2-40B4-BE49-F238E27FC236}">
                <a16:creationId xmlns:a16="http://schemas.microsoft.com/office/drawing/2014/main" id="{3C512263-D34B-C685-4542-BF15D1904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4275" name="3 Marcador de contenido" descr="IMG_0386.JPG">
            <a:extLst>
              <a:ext uri="{FF2B5EF4-FFF2-40B4-BE49-F238E27FC236}">
                <a16:creationId xmlns:a16="http://schemas.microsoft.com/office/drawing/2014/main" id="{B6E05639-1E1F-4A2D-B2E9-93A3723BF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Título">
            <a:extLst>
              <a:ext uri="{FF2B5EF4-FFF2-40B4-BE49-F238E27FC236}">
                <a16:creationId xmlns:a16="http://schemas.microsoft.com/office/drawing/2014/main" id="{DB34571F-4B5E-F618-DFC5-D3768D06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5299" name="3 Marcador de contenido" descr="IMG_0388.JPG">
            <a:extLst>
              <a:ext uri="{FF2B5EF4-FFF2-40B4-BE49-F238E27FC236}">
                <a16:creationId xmlns:a16="http://schemas.microsoft.com/office/drawing/2014/main" id="{BD76FBC2-8AD9-1CB0-F525-277206F91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>
            <a:extLst>
              <a:ext uri="{FF2B5EF4-FFF2-40B4-BE49-F238E27FC236}">
                <a16:creationId xmlns:a16="http://schemas.microsoft.com/office/drawing/2014/main" id="{3055C2EE-6B7B-FF35-D422-FED79F66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6323" name="2 Marcador de contenido">
            <a:extLst>
              <a:ext uri="{FF2B5EF4-FFF2-40B4-BE49-F238E27FC236}">
                <a16:creationId xmlns:a16="http://schemas.microsoft.com/office/drawing/2014/main" id="{437A4263-999B-6CEB-E1A7-2594CFE14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6324" name="Picture 2" descr="C:\Documents and Settings\Carmen\Escritorio\RA\TODAS\54130052mm.jpg">
            <a:extLst>
              <a:ext uri="{FF2B5EF4-FFF2-40B4-BE49-F238E27FC236}">
                <a16:creationId xmlns:a16="http://schemas.microsoft.com/office/drawing/2014/main" id="{CF072587-4E25-A707-00B2-91650D3B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0"/>
            <a:ext cx="7199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>
            <a:extLst>
              <a:ext uri="{FF2B5EF4-FFF2-40B4-BE49-F238E27FC236}">
                <a16:creationId xmlns:a16="http://schemas.microsoft.com/office/drawing/2014/main" id="{8A2364ED-063F-7B56-5F43-F2E7899F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7347" name="2 Marcador de contenido">
            <a:extLst>
              <a:ext uri="{FF2B5EF4-FFF2-40B4-BE49-F238E27FC236}">
                <a16:creationId xmlns:a16="http://schemas.microsoft.com/office/drawing/2014/main" id="{54546A67-566C-B863-6353-BAA42DE29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7348" name="Picture 2" descr="C:\Documents and Settings\Carmen\Escritorio\RA\TODAS\54130034mm.jpg">
            <a:extLst>
              <a:ext uri="{FF2B5EF4-FFF2-40B4-BE49-F238E27FC236}">
                <a16:creationId xmlns:a16="http://schemas.microsoft.com/office/drawing/2014/main" id="{9ABCE874-E53F-56F5-794B-46B895BE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0"/>
            <a:ext cx="681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>
            <a:extLst>
              <a:ext uri="{FF2B5EF4-FFF2-40B4-BE49-F238E27FC236}">
                <a16:creationId xmlns:a16="http://schemas.microsoft.com/office/drawing/2014/main" id="{F73F8457-EC86-9EFE-C06D-4BF52C23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8371" name="2 Marcador de contenido">
            <a:extLst>
              <a:ext uri="{FF2B5EF4-FFF2-40B4-BE49-F238E27FC236}">
                <a16:creationId xmlns:a16="http://schemas.microsoft.com/office/drawing/2014/main" id="{34FADB68-1BEC-184A-E6E7-EAEA917BF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8372" name="Picture 2" descr="C:\Documents and Settings\Carmen\Escritorio\RA\TODAS\54130033mm.jpg">
            <a:extLst>
              <a:ext uri="{FF2B5EF4-FFF2-40B4-BE49-F238E27FC236}">
                <a16:creationId xmlns:a16="http://schemas.microsoft.com/office/drawing/2014/main" id="{9C5B7805-DBDA-7D45-5902-E7DCD150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0"/>
            <a:ext cx="6954837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>
            <a:extLst>
              <a:ext uri="{FF2B5EF4-FFF2-40B4-BE49-F238E27FC236}">
                <a16:creationId xmlns:a16="http://schemas.microsoft.com/office/drawing/2014/main" id="{0B990979-75E4-29A6-5EEF-AED0009A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9395" name="3 Marcador de contenido" descr="IMG_0475.JPG">
            <a:extLst>
              <a:ext uri="{FF2B5EF4-FFF2-40B4-BE49-F238E27FC236}">
                <a16:creationId xmlns:a16="http://schemas.microsoft.com/office/drawing/2014/main" id="{29DB19F2-D54D-0D07-C6D6-7BC76DDA0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>
            <a:extLst>
              <a:ext uri="{FF2B5EF4-FFF2-40B4-BE49-F238E27FC236}">
                <a16:creationId xmlns:a16="http://schemas.microsoft.com/office/drawing/2014/main" id="{18A77AC6-8193-3608-AFB5-A0A424EC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0419" name="3 Marcador de contenido" descr="IMG_0476.JPG">
            <a:extLst>
              <a:ext uri="{FF2B5EF4-FFF2-40B4-BE49-F238E27FC236}">
                <a16:creationId xmlns:a16="http://schemas.microsoft.com/office/drawing/2014/main" id="{074C5FFC-2437-8C9B-4265-71137DE84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215438" cy="6143625"/>
          </a:xfrm>
        </p:spPr>
      </p:pic>
    </p:spTree>
  </p:cSld>
  <p:clrMapOvr>
    <a:masterClrMapping/>
  </p:clrMapOvr>
  <p:transition advTm="3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>
            <a:extLst>
              <a:ext uri="{FF2B5EF4-FFF2-40B4-BE49-F238E27FC236}">
                <a16:creationId xmlns:a16="http://schemas.microsoft.com/office/drawing/2014/main" id="{D1258300-649B-FDCE-6D98-BF6C8041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1443" name="3 Marcador de contenido" descr="IMG_0551.JPG">
            <a:extLst>
              <a:ext uri="{FF2B5EF4-FFF2-40B4-BE49-F238E27FC236}">
                <a16:creationId xmlns:a16="http://schemas.microsoft.com/office/drawing/2014/main" id="{D0D05791-AF2B-3536-9D9E-BD2929B7B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a7-1">
            <a:extLst>
              <a:ext uri="{FF2B5EF4-FFF2-40B4-BE49-F238E27FC236}">
                <a16:creationId xmlns:a16="http://schemas.microsoft.com/office/drawing/2014/main" id="{03904E7C-CF33-25B9-2807-3B94E58A4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069138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>
            <a:extLst>
              <a:ext uri="{FF2B5EF4-FFF2-40B4-BE49-F238E27FC236}">
                <a16:creationId xmlns:a16="http://schemas.microsoft.com/office/drawing/2014/main" id="{6B2740EA-A4E5-615E-C4E7-2B258AAA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8195" name="3 Marcador de contenido" descr="06.JPG">
            <a:extLst>
              <a:ext uri="{FF2B5EF4-FFF2-40B4-BE49-F238E27FC236}">
                <a16:creationId xmlns:a16="http://schemas.microsoft.com/office/drawing/2014/main" id="{25D595C1-CE65-5643-48E0-D63D9DA24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8625" y="0"/>
            <a:ext cx="10287000" cy="6858000"/>
          </a:xfrm>
        </p:spPr>
      </p:pic>
    </p:spTree>
  </p:cSld>
  <p:clrMapOvr>
    <a:masterClrMapping/>
  </p:clrMapOvr>
  <p:transition advTm="3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7-2">
            <a:extLst>
              <a:ext uri="{FF2B5EF4-FFF2-40B4-BE49-F238E27FC236}">
                <a16:creationId xmlns:a16="http://schemas.microsoft.com/office/drawing/2014/main" id="{086644A5-5858-6D91-02AB-D4C43E85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0"/>
            <a:ext cx="70691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>
            <a:extLst>
              <a:ext uri="{FF2B5EF4-FFF2-40B4-BE49-F238E27FC236}">
                <a16:creationId xmlns:a16="http://schemas.microsoft.com/office/drawing/2014/main" id="{F7C3168F-DA06-4372-A6B3-B3B4A9FD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4515" name="3 Marcador de contenido" descr="aIMG_0560.JPG">
            <a:extLst>
              <a:ext uri="{FF2B5EF4-FFF2-40B4-BE49-F238E27FC236}">
                <a16:creationId xmlns:a16="http://schemas.microsoft.com/office/drawing/2014/main" id="{85CF1919-A40A-8077-C4E5-64AC81616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>
            <a:extLst>
              <a:ext uri="{FF2B5EF4-FFF2-40B4-BE49-F238E27FC236}">
                <a16:creationId xmlns:a16="http://schemas.microsoft.com/office/drawing/2014/main" id="{3C02FCE7-7358-2A7C-A734-F1ABE6A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5539" name="3 Marcador de contenido" descr="patio san jeronimo estado previo.jpg">
            <a:extLst>
              <a:ext uri="{FF2B5EF4-FFF2-40B4-BE49-F238E27FC236}">
                <a16:creationId xmlns:a16="http://schemas.microsoft.com/office/drawing/2014/main" id="{84412034-E593-6612-B32F-FD9627BFD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5967413"/>
          </a:xfrm>
        </p:spPr>
      </p:pic>
    </p:spTree>
  </p:cSld>
  <p:clrMapOvr>
    <a:masterClrMapping/>
  </p:clrMapOvr>
  <p:transition advTm="3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>
            <a:extLst>
              <a:ext uri="{FF2B5EF4-FFF2-40B4-BE49-F238E27FC236}">
                <a16:creationId xmlns:a16="http://schemas.microsoft.com/office/drawing/2014/main" id="{DEEA1AC1-CF5D-C694-0FA7-199D6DF6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6563" name="3 Marcador de contenido" descr="84520001.jpg">
            <a:extLst>
              <a:ext uri="{FF2B5EF4-FFF2-40B4-BE49-F238E27FC236}">
                <a16:creationId xmlns:a16="http://schemas.microsoft.com/office/drawing/2014/main" id="{C65F15AF-724D-4805-C32E-CB4DD86E2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62663"/>
          </a:xfrm>
        </p:spPr>
      </p:pic>
      <p:sp>
        <p:nvSpPr>
          <p:cNvPr id="66564" name="3 CuadroTexto">
            <a:extLst>
              <a:ext uri="{FF2B5EF4-FFF2-40B4-BE49-F238E27FC236}">
                <a16:creationId xmlns:a16="http://schemas.microsoft.com/office/drawing/2014/main" id="{DE9773E2-9A0F-DD2B-0E91-41A4BB3C1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74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chemeClr val="bg1"/>
                </a:solidFill>
                <a:latin typeface="Futura Lt BT" pitchFamily="34" charset="0"/>
              </a:rPr>
              <a:t>SALÓN DE RECEPCIONES</a:t>
            </a:r>
          </a:p>
        </p:txBody>
      </p:sp>
    </p:spTree>
  </p:cSld>
  <p:clrMapOvr>
    <a:masterClrMapping/>
  </p:clrMapOvr>
  <p:transition advTm="3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Título">
            <a:extLst>
              <a:ext uri="{FF2B5EF4-FFF2-40B4-BE49-F238E27FC236}">
                <a16:creationId xmlns:a16="http://schemas.microsoft.com/office/drawing/2014/main" id="{313B7BC7-8C95-E919-9B9C-B44A1CF5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7587" name="3 Marcador de contenido" descr="84510002 copia.jpg">
            <a:extLst>
              <a:ext uri="{FF2B5EF4-FFF2-40B4-BE49-F238E27FC236}">
                <a16:creationId xmlns:a16="http://schemas.microsoft.com/office/drawing/2014/main" id="{A95D85C9-8A88-2958-150E-8556DD844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33338"/>
            <a:ext cx="6929437" cy="6824662"/>
          </a:xfrm>
        </p:spPr>
      </p:pic>
    </p:spTree>
  </p:cSld>
  <p:clrMapOvr>
    <a:masterClrMapping/>
  </p:clrMapOvr>
  <p:transition advTm="3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>
            <a:extLst>
              <a:ext uri="{FF2B5EF4-FFF2-40B4-BE49-F238E27FC236}">
                <a16:creationId xmlns:a16="http://schemas.microsoft.com/office/drawing/2014/main" id="{1DBF5D43-69A3-0DDF-4E26-ADE0E796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68611" name="3 CuadroTexto">
            <a:extLst>
              <a:ext uri="{FF2B5EF4-FFF2-40B4-BE49-F238E27FC236}">
                <a16:creationId xmlns:a16="http://schemas.microsoft.com/office/drawing/2014/main" id="{047940E2-E818-043C-12F5-820DD249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74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chemeClr val="bg1"/>
                </a:solidFill>
                <a:latin typeface="Futura Lt BT" pitchFamily="34" charset="0"/>
              </a:rPr>
              <a:t>CRIPTA</a:t>
            </a:r>
          </a:p>
        </p:txBody>
      </p:sp>
      <p:pic>
        <p:nvPicPr>
          <p:cNvPr id="68612" name="Picture 5" descr="C:\Documents and Settings\Carmen\Escritorio\maria r merino_san telmo\presentacio\imgs\IMG_1667.JPG">
            <a:extLst>
              <a:ext uri="{FF2B5EF4-FFF2-40B4-BE49-F238E27FC236}">
                <a16:creationId xmlns:a16="http://schemas.microsoft.com/office/drawing/2014/main" id="{48D8C67D-6599-4AE0-6102-8DC996A0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5 Marcador de contenido">
            <a:extLst>
              <a:ext uri="{FF2B5EF4-FFF2-40B4-BE49-F238E27FC236}">
                <a16:creationId xmlns:a16="http://schemas.microsoft.com/office/drawing/2014/main" id="{C2BF512F-1846-88D4-59F4-FE39BDFA5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  <p:transition advTm="3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>
            <a:extLst>
              <a:ext uri="{FF2B5EF4-FFF2-40B4-BE49-F238E27FC236}">
                <a16:creationId xmlns:a16="http://schemas.microsoft.com/office/drawing/2014/main" id="{A1868541-34FD-CF99-1042-BC69AB45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69635" name="3 Marcador de contenido" descr="IMG_1663.JPG">
            <a:extLst>
              <a:ext uri="{FF2B5EF4-FFF2-40B4-BE49-F238E27FC236}">
                <a16:creationId xmlns:a16="http://schemas.microsoft.com/office/drawing/2014/main" id="{FDAE993D-00DA-ABC6-78B4-D40FEF29C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Título">
            <a:extLst>
              <a:ext uri="{FF2B5EF4-FFF2-40B4-BE49-F238E27FC236}">
                <a16:creationId xmlns:a16="http://schemas.microsoft.com/office/drawing/2014/main" id="{8202ACBA-476D-1336-2134-CB816F16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0659" name="3 Marcador de contenido" descr="IMG_1669.JPG">
            <a:extLst>
              <a:ext uri="{FF2B5EF4-FFF2-40B4-BE49-F238E27FC236}">
                <a16:creationId xmlns:a16="http://schemas.microsoft.com/office/drawing/2014/main" id="{38784333-111A-6CB8-2ECC-733BBD872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4572000" cy="6858000"/>
          </a:xfrm>
        </p:spPr>
      </p:pic>
    </p:spTree>
  </p:cSld>
  <p:clrMapOvr>
    <a:masterClrMapping/>
  </p:clrMapOvr>
  <p:transition advTm="300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Título">
            <a:extLst>
              <a:ext uri="{FF2B5EF4-FFF2-40B4-BE49-F238E27FC236}">
                <a16:creationId xmlns:a16="http://schemas.microsoft.com/office/drawing/2014/main" id="{CFAFCA60-777E-BD6A-90F3-810F8488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1683" name="3 Marcador de contenido" descr="IMG_0508.JPG">
            <a:extLst>
              <a:ext uri="{FF2B5EF4-FFF2-40B4-BE49-F238E27FC236}">
                <a16:creationId xmlns:a16="http://schemas.microsoft.com/office/drawing/2014/main" id="{D1759F00-55A9-7F82-825D-8F563DC11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Título">
            <a:extLst>
              <a:ext uri="{FF2B5EF4-FFF2-40B4-BE49-F238E27FC236}">
                <a16:creationId xmlns:a16="http://schemas.microsoft.com/office/drawing/2014/main" id="{32566475-C73A-3570-7FF9-E619BAD6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2707" name="3 Marcador de contenido" descr="IMG_0509.JPG">
            <a:extLst>
              <a:ext uri="{FF2B5EF4-FFF2-40B4-BE49-F238E27FC236}">
                <a16:creationId xmlns:a16="http://schemas.microsoft.com/office/drawing/2014/main" id="{11F5FAFB-8419-E61E-8BFB-AA4767A8F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>
            <a:extLst>
              <a:ext uri="{FF2B5EF4-FFF2-40B4-BE49-F238E27FC236}">
                <a16:creationId xmlns:a16="http://schemas.microsoft.com/office/drawing/2014/main" id="{BA075B1F-BA63-2523-AD02-BEBA280D9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9219" name="3 Marcador de contenido" descr="07.JPG">
            <a:extLst>
              <a:ext uri="{FF2B5EF4-FFF2-40B4-BE49-F238E27FC236}">
                <a16:creationId xmlns:a16="http://schemas.microsoft.com/office/drawing/2014/main" id="{E26F174D-16D8-2F3C-8E7C-1713A4C0C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2938" y="0"/>
            <a:ext cx="10287001" cy="6858000"/>
          </a:xfrm>
        </p:spPr>
      </p:pic>
      <p:sp>
        <p:nvSpPr>
          <p:cNvPr id="9220" name="3 CuadroTexto">
            <a:extLst>
              <a:ext uri="{FF2B5EF4-FFF2-40B4-BE49-F238E27FC236}">
                <a16:creationId xmlns:a16="http://schemas.microsoft.com/office/drawing/2014/main" id="{23FDF348-323F-38C4-C8C6-521FF8ECC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74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chemeClr val="bg1"/>
                </a:solidFill>
                <a:latin typeface="Futura Lt BT" pitchFamily="34" charset="0"/>
              </a:rPr>
              <a:t>ANTIGUA ENFERMERÍA</a:t>
            </a:r>
          </a:p>
        </p:txBody>
      </p:sp>
    </p:spTree>
  </p:cSld>
  <p:clrMapOvr>
    <a:masterClrMapping/>
  </p:clrMapOvr>
  <p:transition advTm="3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Título">
            <a:extLst>
              <a:ext uri="{FF2B5EF4-FFF2-40B4-BE49-F238E27FC236}">
                <a16:creationId xmlns:a16="http://schemas.microsoft.com/office/drawing/2014/main" id="{C16D7678-5C5B-5698-C36B-5B226A18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3731" name="3 Marcador de contenido" descr="IMG_0446.JPG">
            <a:extLst>
              <a:ext uri="{FF2B5EF4-FFF2-40B4-BE49-F238E27FC236}">
                <a16:creationId xmlns:a16="http://schemas.microsoft.com/office/drawing/2014/main" id="{E158768C-7C24-09C5-92C7-BBCF33E50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Título">
            <a:extLst>
              <a:ext uri="{FF2B5EF4-FFF2-40B4-BE49-F238E27FC236}">
                <a16:creationId xmlns:a16="http://schemas.microsoft.com/office/drawing/2014/main" id="{0A46E9BF-C2D3-5407-5EB2-B4494556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4755" name="3 Marcador de contenido" descr="IMG_0450.JPG">
            <a:extLst>
              <a:ext uri="{FF2B5EF4-FFF2-40B4-BE49-F238E27FC236}">
                <a16:creationId xmlns:a16="http://schemas.microsoft.com/office/drawing/2014/main" id="{9CD529CF-EFC2-C398-CADF-9667373D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188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Título">
            <a:extLst>
              <a:ext uri="{FF2B5EF4-FFF2-40B4-BE49-F238E27FC236}">
                <a16:creationId xmlns:a16="http://schemas.microsoft.com/office/drawing/2014/main" id="{70589E5C-2BDE-C104-F83C-88B5356CB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5779" name="3 Marcador de contenido" descr="2006-04-21_030_Jardin.jpg">
            <a:extLst>
              <a:ext uri="{FF2B5EF4-FFF2-40B4-BE49-F238E27FC236}">
                <a16:creationId xmlns:a16="http://schemas.microsoft.com/office/drawing/2014/main" id="{29B83143-444A-C8B0-05C6-45A78603E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3"/>
            <a:ext cx="9144000" cy="6853237"/>
          </a:xfrm>
        </p:spPr>
      </p:pic>
      <p:sp>
        <p:nvSpPr>
          <p:cNvPr id="75780" name="3 CuadroTexto">
            <a:extLst>
              <a:ext uri="{FF2B5EF4-FFF2-40B4-BE49-F238E27FC236}">
                <a16:creationId xmlns:a16="http://schemas.microsoft.com/office/drawing/2014/main" id="{32DB2DF0-A0CA-A0E1-C452-C9769F221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74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000">
                <a:solidFill>
                  <a:schemeClr val="bg1"/>
                </a:solidFill>
                <a:latin typeface="Futura Lt BT" pitchFamily="34" charset="0"/>
              </a:rPr>
              <a:t>JARDÍN</a:t>
            </a:r>
          </a:p>
        </p:txBody>
      </p:sp>
    </p:spTree>
  </p:cSld>
  <p:clrMapOvr>
    <a:masterClrMapping/>
  </p:clrMapOvr>
  <p:transition advTm="3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Título">
            <a:extLst>
              <a:ext uri="{FF2B5EF4-FFF2-40B4-BE49-F238E27FC236}">
                <a16:creationId xmlns:a16="http://schemas.microsoft.com/office/drawing/2014/main" id="{7EDF8DFB-F91A-9F25-84AA-BE78561F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6803" name="3 Marcador de contenido" descr="2003_1211santelmo20053.JPG">
            <a:extLst>
              <a:ext uri="{FF2B5EF4-FFF2-40B4-BE49-F238E27FC236}">
                <a16:creationId xmlns:a16="http://schemas.microsoft.com/office/drawing/2014/main" id="{AF996DA5-2D91-FE2C-578C-119F78C80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Título">
            <a:extLst>
              <a:ext uri="{FF2B5EF4-FFF2-40B4-BE49-F238E27FC236}">
                <a16:creationId xmlns:a16="http://schemas.microsoft.com/office/drawing/2014/main" id="{8F143D45-14C4-A4B1-D8B0-1B642EB0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77827" name="3 Marcador de contenido" descr="2003_1211santelmo20057.JPG">
            <a:extLst>
              <a:ext uri="{FF2B5EF4-FFF2-40B4-BE49-F238E27FC236}">
                <a16:creationId xmlns:a16="http://schemas.microsoft.com/office/drawing/2014/main" id="{2914FAB0-DD5A-2047-6970-3C30F46F7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>
            <a:extLst>
              <a:ext uri="{FF2B5EF4-FFF2-40B4-BE49-F238E27FC236}">
                <a16:creationId xmlns:a16="http://schemas.microsoft.com/office/drawing/2014/main" id="{C2AAE85A-256B-8AB0-8BA5-B41C41B04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0243" name="3 Marcador de contenido" descr="IMG_0327.JPG">
            <a:extLst>
              <a:ext uri="{FF2B5EF4-FFF2-40B4-BE49-F238E27FC236}">
                <a16:creationId xmlns:a16="http://schemas.microsoft.com/office/drawing/2014/main" id="{0B2177D4-31A2-50C2-63C0-FDB71EE2F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>
            <a:extLst>
              <a:ext uri="{FF2B5EF4-FFF2-40B4-BE49-F238E27FC236}">
                <a16:creationId xmlns:a16="http://schemas.microsoft.com/office/drawing/2014/main" id="{806C2C14-58C1-D7A5-3FC6-D4FE204C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11267" name="3 Marcador de contenido" descr="IMG_0469.JPG">
            <a:extLst>
              <a:ext uri="{FF2B5EF4-FFF2-40B4-BE49-F238E27FC236}">
                <a16:creationId xmlns:a16="http://schemas.microsoft.com/office/drawing/2014/main" id="{F264DB61-781B-CD3B-46F6-D3B2F3B20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4813"/>
            <a:ext cx="9144000" cy="6096000"/>
          </a:xfrm>
        </p:spPr>
      </p:pic>
    </p:spTree>
  </p:cSld>
  <p:clrMapOvr>
    <a:masterClrMapping/>
  </p:clrMapOvr>
  <p:transition advTm="3000">
    <p:fade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27</Words>
  <Application>Microsoft Office PowerPoint</Application>
  <PresentationFormat>Presentación en pantalla (4:3)</PresentationFormat>
  <Paragraphs>10</Paragraphs>
  <Slides>74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74</vt:i4>
      </vt:variant>
    </vt:vector>
  </HeadingPairs>
  <TitlesOfParts>
    <vt:vector size="80" baseType="lpstr">
      <vt:lpstr>Arial</vt:lpstr>
      <vt:lpstr>Calibri</vt:lpstr>
      <vt:lpstr>Times New Roman</vt:lpstr>
      <vt:lpstr>Futura Lt BT</vt:lpstr>
      <vt:lpstr>Tema de Office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Estudio Vazquez Consuegra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Carmen</dc:creator>
  <cp:lastModifiedBy>CARIDAD SANCHEZ PAYAN</cp:lastModifiedBy>
  <cp:revision>62</cp:revision>
  <dcterms:created xsi:type="dcterms:W3CDTF">2010-05-04T08:53:23Z</dcterms:created>
  <dcterms:modified xsi:type="dcterms:W3CDTF">2023-01-30T10:50:52Z</dcterms:modified>
</cp:coreProperties>
</file>