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4" d="100"/>
          <a:sy n="54" d="100"/>
        </p:scale>
        <p:origin x="1440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179535-4B97-55B0-152D-9B6EF02C43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D960FE9-18C6-D03A-92A2-7ED01CC7C1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941F001-6DF3-0C21-14C1-B281647BF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4010E70-434B-1213-3C4A-515D1F1ED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3E4955B-5687-4482-B1C2-663B67902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48A952-8503-40B5-91E5-DDDA625941A2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904280148"/>
      </p:ext>
    </p:extLst>
  </p:cSld>
  <p:clrMapOvr>
    <a:masterClrMapping/>
  </p:clrMapOvr>
  <p:transition advClick="0" advTm="5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13AB54-4A79-7728-E39F-18545D305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DE9F85D-2319-9D6D-0D0A-B9C82FD744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85B9C11-2FBB-23C5-95D5-B206340B1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FAE796C-61EE-157A-A7A9-CE5DD8AF2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19BECD-1ACC-63E6-34A0-AACBF14C5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BE050F-A7B7-43D7-AB33-14CD18EC6F95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711121714"/>
      </p:ext>
    </p:extLst>
  </p:cSld>
  <p:clrMapOvr>
    <a:masterClrMapping/>
  </p:clrMapOvr>
  <p:transition advClick="0" advTm="5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2CA4CD4-06B9-F04D-BCE5-8736FBD942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F900D-A112-59A5-565A-7F23BC17B6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8FC719D-4E96-3155-2956-357C54D38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45CDB1-F5B7-1741-8863-1CBBF9C6A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8753AF9-D887-BC32-534D-8232294F7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E42FD4-A295-41FE-B848-3FF1AD0D4EA8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148287605"/>
      </p:ext>
    </p:extLst>
  </p:cSld>
  <p:clrMapOvr>
    <a:masterClrMapping/>
  </p:clrMapOvr>
  <p:transition advClick="0" advTm="5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3F8434-0CD7-B765-5901-66E13520D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7A5879C-E2DF-EB51-CD0A-B8B2D214FA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84DF178-2AD0-D5A7-7500-3CC1063E1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2132A93-1AFB-5C24-D9DB-63F63EC5E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B79C9EC-BA10-9F6F-9689-8940DB133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AD31C5-FD9E-4B7F-91E4-3F8AA04859FD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380139341"/>
      </p:ext>
    </p:extLst>
  </p:cSld>
  <p:clrMapOvr>
    <a:masterClrMapping/>
  </p:clrMapOvr>
  <p:transition advClick="0" advTm="5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541A3F-A401-6328-7C61-2DED01528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DC54286-7094-A8C8-ED58-BAF68A250E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2119CA6-A993-8E2C-7A32-37CDE7A72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481CB0D-8A85-70B2-C53C-E179CBB47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576EB80-9124-13CC-30A3-1BF092237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7E2A1E-1F6A-49AE-BD74-559AB00EC99D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726623775"/>
      </p:ext>
    </p:extLst>
  </p:cSld>
  <p:clrMapOvr>
    <a:masterClrMapping/>
  </p:clrMapOvr>
  <p:transition advClick="0" advTm="5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F9E373-A27F-D334-4635-3A6EB6AF2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9B7CD77-001D-C3C0-44B5-F773D74DE8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6166629-684C-D6D0-66CB-C2B34E3819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99E995D-4E8B-F602-F94E-6BF0F4E74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E10D868-7A76-5BA8-B1DA-B11C86ADE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F3572BB-E8E2-B6F2-7687-6A7AFE134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9913F3-2B5C-4915-B82E-ABFD300579B0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028807443"/>
      </p:ext>
    </p:extLst>
  </p:cSld>
  <p:clrMapOvr>
    <a:masterClrMapping/>
  </p:clrMapOvr>
  <p:transition advClick="0" advTm="5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EF25F7-07FB-AC31-50AE-FF30CAC21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94287C0-C280-64C2-2F64-03A5AA4D4E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571D8D6-D307-23E0-B30A-31A79C8089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F1AF32A-8CD6-2AE0-330B-EC711B3760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720C46F-24A1-CA18-CBA6-2DF99A37AB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178AC932-4F9E-CB24-5562-7DB96BD9F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02B51D9-5367-9555-512C-1CDF65A7B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89D715D-8590-30EB-1C23-1026116B6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F81A92-B57D-493B-AF33-F51E7267978A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722025714"/>
      </p:ext>
    </p:extLst>
  </p:cSld>
  <p:clrMapOvr>
    <a:masterClrMapping/>
  </p:clrMapOvr>
  <p:transition advClick="0" advTm="5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6B7BAF-1E6F-0C7C-BF17-3A37B1C34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6F7BB16-C885-450F-F629-47859A32B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6CBAABB-3CD9-B959-7946-59679E5D1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B50B538-18FC-0B13-6CF9-258E04776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7DA294-4960-4177-8460-237C353148A0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598742526"/>
      </p:ext>
    </p:extLst>
  </p:cSld>
  <p:clrMapOvr>
    <a:masterClrMapping/>
  </p:clrMapOvr>
  <p:transition advClick="0" advTm="5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3B2911F-8E7C-AA36-7B65-B64AAF775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709CE87-79CB-FB1B-E6F5-55EDADA34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6CE563F-5860-6BEF-8E19-0194775F0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43B775-A42C-4791-B09F-C8AC1E5C8063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266426079"/>
      </p:ext>
    </p:extLst>
  </p:cSld>
  <p:clrMapOvr>
    <a:masterClrMapping/>
  </p:clrMapOvr>
  <p:transition advClick="0" advTm="5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5599BF-A96B-291C-18D9-173D2D41B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AEF4F89-132B-0C09-7783-19E44641BE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6A0849F-36F5-A465-91B8-183BC2FD0B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AFDE249-5CC8-0DB9-DA3F-EF52D29C9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C960824-1F7F-724F-6F21-15A3A352B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CDDE116-E30D-2996-F88C-ECED8932D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C28082-BDF9-4D47-90F3-E7E103976993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67659627"/>
      </p:ext>
    </p:extLst>
  </p:cSld>
  <p:clrMapOvr>
    <a:masterClrMapping/>
  </p:clrMapOvr>
  <p:transition advClick="0" advTm="5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CDC0BA-7166-8346-147A-A68BDE9AE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99A132C-077B-54A6-3231-D15A58064E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212166B-3C39-2A6C-EA70-CCFF2B6774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2E51F0D-7605-6D4F-D445-0D4F856EF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618F2C0-CFB0-1112-4D1D-AFE182AF8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B6276C1-EF7E-6E44-4183-3B6944227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C85663-2ECF-41E3-AA44-60AB8AB1623C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569176530"/>
      </p:ext>
    </p:extLst>
  </p:cSld>
  <p:clrMapOvr>
    <a:masterClrMapping/>
  </p:clrMapOvr>
  <p:transition advClick="0" advTm="5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B11FFA4E-00C5-56C3-5F9E-7B0A5DB0A7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cambiar el estilo de título	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6407E22-06DF-0F57-1493-E255ED0855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el estilo de texto del patrón</a:t>
            </a:r>
          </a:p>
          <a:p>
            <a:pPr lvl="1"/>
            <a:r>
              <a:rPr lang="es-ES" altLang="es-ES"/>
              <a:t>Segundo nivel</a:t>
            </a:r>
          </a:p>
          <a:p>
            <a:pPr lvl="2"/>
            <a:r>
              <a:rPr lang="es-ES" altLang="es-ES"/>
              <a:t>Tercer nivel</a:t>
            </a:r>
          </a:p>
          <a:p>
            <a:pPr lvl="3"/>
            <a:r>
              <a:rPr lang="es-ES" altLang="es-ES"/>
              <a:t>Cuarto nivel</a:t>
            </a:r>
          </a:p>
          <a:p>
            <a:pPr lvl="4"/>
            <a:r>
              <a:rPr lang="es-ES" altLang="es-ES"/>
              <a:t>Quinto nivel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8742973F-40DD-1E92-3B41-E2C21033556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s-ES" altLang="es-E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CA9B12E-7760-87BA-1674-E8BA97627C3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" altLang="es-E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39C9D16E-FDA6-7130-16CF-8129518A775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2991CD2-E7DC-4DBF-87DA-5DFF6937B337}" type="slidenum">
              <a:rPr lang="es-ES" altLang="es-ES"/>
              <a:pPr/>
              <a:t>‹Nº›</a:t>
            </a:fld>
            <a:endParaRPr lang="es-ES" alt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5000">
    <p:fade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A7154208-582B-BFDD-8398-57DF4372732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lstStyle/>
          <a:p>
            <a:endParaRPr lang="es-ES" altLang="es-ES" sz="4400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18DA361A-F72E-F921-41BA-0E3882AD2B9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endParaRPr lang="es-ES" altLang="es-ES" sz="3200"/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4661AE55-E5E4-EDBB-7E4E-CB572DF4A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063" y="0"/>
            <a:ext cx="45862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4516034C-A458-428E-A74D-E4F4800CAD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F8991D6E-F989-45B9-7154-63077F9B1C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14340" name="Picture 4">
            <a:extLst>
              <a:ext uri="{FF2B5EF4-FFF2-40B4-BE49-F238E27FC236}">
                <a16:creationId xmlns:a16="http://schemas.microsoft.com/office/drawing/2014/main" id="{FE5F11A3-6D63-87F5-8E14-F0D966375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888" y="0"/>
            <a:ext cx="45942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6EB6B6EC-F2FF-B4F7-611F-6492EAA41F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F52EE1C7-1C91-5E14-15FC-7F4568AC37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15364" name="Picture 4">
            <a:extLst>
              <a:ext uri="{FF2B5EF4-FFF2-40B4-BE49-F238E27FC236}">
                <a16:creationId xmlns:a16="http://schemas.microsoft.com/office/drawing/2014/main" id="{5E931BD4-D1A8-27DC-AA3E-E705372A4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888" y="0"/>
            <a:ext cx="45942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D054DA39-436A-8F96-15D4-9602192BB2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BBE52F30-BFEA-1ED8-A3FB-8127E78A99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16388" name="Picture 4">
            <a:extLst>
              <a:ext uri="{FF2B5EF4-FFF2-40B4-BE49-F238E27FC236}">
                <a16:creationId xmlns:a16="http://schemas.microsoft.com/office/drawing/2014/main" id="{9BDC1FB4-93F0-C638-9947-D63C3B168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144000" cy="612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0B9992EB-0EFE-FB1C-1060-89EBC72EAC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54E32EF8-97C5-83D5-024F-7906744DE2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17412" name="Picture 4">
            <a:extLst>
              <a:ext uri="{FF2B5EF4-FFF2-40B4-BE49-F238E27FC236}">
                <a16:creationId xmlns:a16="http://schemas.microsoft.com/office/drawing/2014/main" id="{BD26F20F-ABF7-79F4-7227-6F1F805F3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34938"/>
            <a:ext cx="7772400" cy="658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F8FB9F0F-4570-50A5-3E2D-B3C75C15EA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E20236E9-D513-DF00-4F89-22CE62F201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18436" name="Picture 4">
            <a:extLst>
              <a:ext uri="{FF2B5EF4-FFF2-40B4-BE49-F238E27FC236}">
                <a16:creationId xmlns:a16="http://schemas.microsoft.com/office/drawing/2014/main" id="{F71CF892-53C2-3957-AC99-A62852062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-15875"/>
            <a:ext cx="7391400" cy="687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FB9954C6-8AA3-54F5-727A-3E60B93C72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3921A5F1-DA2F-CDD0-5065-BE85EB57A3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19460" name="Picture 4">
            <a:extLst>
              <a:ext uri="{FF2B5EF4-FFF2-40B4-BE49-F238E27FC236}">
                <a16:creationId xmlns:a16="http://schemas.microsoft.com/office/drawing/2014/main" id="{A05201B7-56F2-6ABB-E5C6-3734B79E6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4000" cy="612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907AF66D-04C7-4200-BA3B-6394CB01BA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788FBB13-B5AC-B3B6-AE61-38CF7DFC38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20484" name="Picture 4">
            <a:extLst>
              <a:ext uri="{FF2B5EF4-FFF2-40B4-BE49-F238E27FC236}">
                <a16:creationId xmlns:a16="http://schemas.microsoft.com/office/drawing/2014/main" id="{F8917010-AEF3-219C-E6A8-961B98A59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7150"/>
            <a:ext cx="7162800" cy="674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86509022-BDA9-3554-D51F-B3ABCBC074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DCF666EF-DB58-3B0B-6C4F-FD446B3862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21508" name="Picture 4">
            <a:extLst>
              <a:ext uri="{FF2B5EF4-FFF2-40B4-BE49-F238E27FC236}">
                <a16:creationId xmlns:a16="http://schemas.microsoft.com/office/drawing/2014/main" id="{AED83DA3-B7AA-7FB9-A69F-81EBBC749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612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692A50E1-828E-E057-BD4A-3FC3D6F68E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33592B4F-6A91-E2C7-0776-909E4A447D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22532" name="Picture 4">
            <a:extLst>
              <a:ext uri="{FF2B5EF4-FFF2-40B4-BE49-F238E27FC236}">
                <a16:creationId xmlns:a16="http://schemas.microsoft.com/office/drawing/2014/main" id="{6C6342D7-5EBA-F817-0999-FAC6CD1C3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125"/>
            <a:ext cx="9144000" cy="612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A03BF1ED-A2E4-B4F3-2319-9461CB251D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0EE27A0E-B430-A78D-CD3D-1BA12ED7BE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23556" name="Picture 4">
            <a:extLst>
              <a:ext uri="{FF2B5EF4-FFF2-40B4-BE49-F238E27FC236}">
                <a16:creationId xmlns:a16="http://schemas.microsoft.com/office/drawing/2014/main" id="{73CE7275-72B4-6B84-4883-58D1DF655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12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79C357C6-D244-8301-8781-FA35A09191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82880D73-9A74-3852-C0A0-B921917513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508A4948-5A01-DF72-BA85-4E3A2720F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888" y="0"/>
            <a:ext cx="45942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360200EA-CCFA-1C91-ABF1-CBC55849FB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056B1D34-A6CE-8161-E94C-3A227F63F4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24580" name="Picture 4">
            <a:extLst>
              <a:ext uri="{FF2B5EF4-FFF2-40B4-BE49-F238E27FC236}">
                <a16:creationId xmlns:a16="http://schemas.microsoft.com/office/drawing/2014/main" id="{3E9BEF6B-1685-D0A0-873B-37BC4D6A1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888" y="0"/>
            <a:ext cx="45942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CA8BC413-7A20-5FB6-6905-7E1C645309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022FDE97-0C50-9290-A44A-24CBEB726E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25604" name="Picture 4">
            <a:extLst>
              <a:ext uri="{FF2B5EF4-FFF2-40B4-BE49-F238E27FC236}">
                <a16:creationId xmlns:a16="http://schemas.microsoft.com/office/drawing/2014/main" id="{C17A8851-00E8-DC11-9D88-E956D85FF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888" y="0"/>
            <a:ext cx="45942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B83E4984-42E1-1564-FC66-F739C896FA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41FB2664-0380-05B3-6E17-570F64729E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26628" name="Picture 4">
            <a:extLst>
              <a:ext uri="{FF2B5EF4-FFF2-40B4-BE49-F238E27FC236}">
                <a16:creationId xmlns:a16="http://schemas.microsoft.com/office/drawing/2014/main" id="{23AC4890-8F7D-BA7D-553B-3185A61EB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888" y="0"/>
            <a:ext cx="45942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CB39FEA6-592D-7F91-4209-4EEE8FAA54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B15D9B26-298C-FE36-4487-D7F1FB8BF1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27652" name="Picture 4">
            <a:extLst>
              <a:ext uri="{FF2B5EF4-FFF2-40B4-BE49-F238E27FC236}">
                <a16:creationId xmlns:a16="http://schemas.microsoft.com/office/drawing/2014/main" id="{DC88B9FA-F3EB-C568-6562-ADD9D48CA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888" y="0"/>
            <a:ext cx="45942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32C4CF99-B752-F466-5A40-C597D6015A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65881F90-DE65-522D-8A58-9F2AA38299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28676" name="Picture 4">
            <a:extLst>
              <a:ext uri="{FF2B5EF4-FFF2-40B4-BE49-F238E27FC236}">
                <a16:creationId xmlns:a16="http://schemas.microsoft.com/office/drawing/2014/main" id="{B7EF0F19-AB61-B52C-35B8-E0A36A662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888" y="0"/>
            <a:ext cx="45942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AD183FCD-5476-5531-BBD4-1558F5269D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39F1E20B-08F8-9F80-28E6-EF76FBAFDD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29700" name="Picture 4">
            <a:extLst>
              <a:ext uri="{FF2B5EF4-FFF2-40B4-BE49-F238E27FC236}">
                <a16:creationId xmlns:a16="http://schemas.microsoft.com/office/drawing/2014/main" id="{CB00DBF5-1030-C340-34B2-6937CC681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888" y="0"/>
            <a:ext cx="45942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90DA2C24-5C44-CFE0-ABB7-501AA442BC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7F19D0A8-BC57-99FB-D56F-8F76CFB03F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30724" name="Picture 4">
            <a:extLst>
              <a:ext uri="{FF2B5EF4-FFF2-40B4-BE49-F238E27FC236}">
                <a16:creationId xmlns:a16="http://schemas.microsoft.com/office/drawing/2014/main" id="{06F1C0A0-6F54-2A42-1CAF-4EEF9063D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763" y="0"/>
            <a:ext cx="45608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96F23BE2-8FD4-E820-213F-E34F8E3E63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B37E9F88-288F-FF7D-CD6A-85072E123F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31748" name="Picture 4">
            <a:extLst>
              <a:ext uri="{FF2B5EF4-FFF2-40B4-BE49-F238E27FC236}">
                <a16:creationId xmlns:a16="http://schemas.microsoft.com/office/drawing/2014/main" id="{BD345253-D146-AD54-7D44-4A96B83E3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888" y="0"/>
            <a:ext cx="45942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5F250E74-631E-0222-30D6-BA23B3683A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717E92C5-EDB4-F142-8BC3-5BCCAFB2B1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32772" name="Picture 4">
            <a:extLst>
              <a:ext uri="{FF2B5EF4-FFF2-40B4-BE49-F238E27FC236}">
                <a16:creationId xmlns:a16="http://schemas.microsoft.com/office/drawing/2014/main" id="{08637FF7-267D-A944-4C2B-7CDDE2DE8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763" y="0"/>
            <a:ext cx="45608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778FD9CC-0AF9-6859-D3AC-B373EC30B7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A3EC79F8-2C81-FFF2-6D6A-372E1ED617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33796" name="Picture 4">
            <a:extLst>
              <a:ext uri="{FF2B5EF4-FFF2-40B4-BE49-F238E27FC236}">
                <a16:creationId xmlns:a16="http://schemas.microsoft.com/office/drawing/2014/main" id="{960AFF25-B6F9-B2B5-5B88-D7C775DBE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888" y="0"/>
            <a:ext cx="45942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82889453-0702-4428-935A-C56E4B8176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76D4078C-B966-1B2A-D620-32C3948239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97BD88A7-AB5A-8DC9-CA01-C3F0F9238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45942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6C24AD5D-1F69-7121-CB9F-8D4028C3BD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B6288C39-57E1-E4AF-01A5-BD8540B22F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34820" name="Picture 4">
            <a:extLst>
              <a:ext uri="{FF2B5EF4-FFF2-40B4-BE49-F238E27FC236}">
                <a16:creationId xmlns:a16="http://schemas.microsoft.com/office/drawing/2014/main" id="{0A276110-38C2-186B-BA59-2009C51A6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888" y="0"/>
            <a:ext cx="45942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A17ABA0D-31D7-F7AA-CFF6-58AB22E55F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9B009D21-C3C7-E33C-A361-5CD2896E89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35844" name="Picture 4">
            <a:extLst>
              <a:ext uri="{FF2B5EF4-FFF2-40B4-BE49-F238E27FC236}">
                <a16:creationId xmlns:a16="http://schemas.microsoft.com/office/drawing/2014/main" id="{04AB7F52-3C7F-C29D-7341-ABA4F003E0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888" y="0"/>
            <a:ext cx="45942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300935B3-B472-3216-F520-18320C3B2D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47087C65-08CA-6150-02D1-ED1E40E007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36868" name="Picture 4">
            <a:extLst>
              <a:ext uri="{FF2B5EF4-FFF2-40B4-BE49-F238E27FC236}">
                <a16:creationId xmlns:a16="http://schemas.microsoft.com/office/drawing/2014/main" id="{D87CD242-CB8D-C506-BEFB-15EBC6BE3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888" y="0"/>
            <a:ext cx="45942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1744D883-46F9-AC00-AA14-6301DF9EF7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EBF18963-B834-60C0-1A58-25FA39C86A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37892" name="Picture 4">
            <a:extLst>
              <a:ext uri="{FF2B5EF4-FFF2-40B4-BE49-F238E27FC236}">
                <a16:creationId xmlns:a16="http://schemas.microsoft.com/office/drawing/2014/main" id="{11685765-DA0A-BC4B-B230-37F900489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888" y="0"/>
            <a:ext cx="45942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2AB4586B-35D3-A9D1-C543-64710B4644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DE2CE609-9386-60F2-D1C9-BEDDD895B7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38916" name="Picture 4">
            <a:extLst>
              <a:ext uri="{FF2B5EF4-FFF2-40B4-BE49-F238E27FC236}">
                <a16:creationId xmlns:a16="http://schemas.microsoft.com/office/drawing/2014/main" id="{3DAD110E-0E8E-E731-AB88-528CFC55E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888" y="0"/>
            <a:ext cx="45942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1B5973BF-CD8C-CFFD-2CFF-ED65A31D82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6C8947F4-73A1-190B-A174-26F0F45ED9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39940" name="Picture 4">
            <a:extLst>
              <a:ext uri="{FF2B5EF4-FFF2-40B4-BE49-F238E27FC236}">
                <a16:creationId xmlns:a16="http://schemas.microsoft.com/office/drawing/2014/main" id="{5962429F-8A3A-F2DB-3BC6-9BC156F7D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888" y="0"/>
            <a:ext cx="45942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9DAF6A53-8C05-C4C3-7C61-46A59162FF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6CFECB89-C7F7-1314-E562-59A37602EF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40964" name="Picture 4">
            <a:extLst>
              <a:ext uri="{FF2B5EF4-FFF2-40B4-BE49-F238E27FC236}">
                <a16:creationId xmlns:a16="http://schemas.microsoft.com/office/drawing/2014/main" id="{88B2251A-172A-35CD-BDED-E2D6492E8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888" y="0"/>
            <a:ext cx="45942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D5B824E5-525F-5635-82F8-01B522B770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9D9508F1-6F9C-CE57-DCB0-8068835BB7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41988" name="Picture 4">
            <a:extLst>
              <a:ext uri="{FF2B5EF4-FFF2-40B4-BE49-F238E27FC236}">
                <a16:creationId xmlns:a16="http://schemas.microsoft.com/office/drawing/2014/main" id="{4DD6535E-0C1D-6097-BE40-CC79DC690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888" y="0"/>
            <a:ext cx="45942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D890CE06-3E13-A33F-94A4-7C76541D25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D4BD094D-6C46-87A2-8081-8697EDA248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43012" name="Picture 4">
            <a:extLst>
              <a:ext uri="{FF2B5EF4-FFF2-40B4-BE49-F238E27FC236}">
                <a16:creationId xmlns:a16="http://schemas.microsoft.com/office/drawing/2014/main" id="{B369B73E-8CA4-258B-4EB5-7B3142412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888" y="0"/>
            <a:ext cx="45942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A59862ED-4BFE-6B68-8A41-9BB6DF9776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AC8A1555-05AB-1F10-C8D4-A27B99C02F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44036" name="Picture 4">
            <a:extLst>
              <a:ext uri="{FF2B5EF4-FFF2-40B4-BE49-F238E27FC236}">
                <a16:creationId xmlns:a16="http://schemas.microsoft.com/office/drawing/2014/main" id="{FB06EAB4-9D7D-E318-41C8-0E557C550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888" y="0"/>
            <a:ext cx="45942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8C336DFF-4D62-76FA-5E4E-CC721F7DA9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879C8CEA-45D4-C56E-4C48-D752C7E361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id="{DD73A032-AE0B-D41C-6B13-067FB1E9B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888" y="0"/>
            <a:ext cx="45942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BAB0C015-4A11-729D-D13A-F6568B0659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6B24AE19-6E92-C8F7-B3B4-CA6AB4331F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45060" name="Picture 4">
            <a:extLst>
              <a:ext uri="{FF2B5EF4-FFF2-40B4-BE49-F238E27FC236}">
                <a16:creationId xmlns:a16="http://schemas.microsoft.com/office/drawing/2014/main" id="{7AB8ACCF-54F3-5846-2A82-176C40BEF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888" y="0"/>
            <a:ext cx="45942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DFA8D66A-191B-FBBA-3DAB-14A0E11164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BB343095-9137-1CEE-6978-827A9E4871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46084" name="Picture 4">
            <a:extLst>
              <a:ext uri="{FF2B5EF4-FFF2-40B4-BE49-F238E27FC236}">
                <a16:creationId xmlns:a16="http://schemas.microsoft.com/office/drawing/2014/main" id="{E8F56733-8A1E-9AF4-5948-474EDAA61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888" y="0"/>
            <a:ext cx="45942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7525B90C-4D47-0936-C7FA-351F8B1BD6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96F6B3E0-BEA7-BCC3-D00C-B24024B9DA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47108" name="Picture 4">
            <a:extLst>
              <a:ext uri="{FF2B5EF4-FFF2-40B4-BE49-F238E27FC236}">
                <a16:creationId xmlns:a16="http://schemas.microsoft.com/office/drawing/2014/main" id="{2B3BC9AA-D068-F164-CF5F-FD1CDCDD6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525" y="0"/>
            <a:ext cx="45513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457651F9-735C-953A-6DD3-8CAA80840E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05BD807E-5CFB-BC64-7031-88B1E5ACE5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48132" name="Picture 4">
            <a:extLst>
              <a:ext uri="{FF2B5EF4-FFF2-40B4-BE49-F238E27FC236}">
                <a16:creationId xmlns:a16="http://schemas.microsoft.com/office/drawing/2014/main" id="{F4B339BC-388C-8466-95B2-05D025511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888" y="0"/>
            <a:ext cx="45942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941AAE86-93A4-22B3-B7E0-75B66557F3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D62FAC8F-3D06-8F13-FEDA-7C12CEFDEE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49156" name="Picture 4">
            <a:extLst>
              <a:ext uri="{FF2B5EF4-FFF2-40B4-BE49-F238E27FC236}">
                <a16:creationId xmlns:a16="http://schemas.microsoft.com/office/drawing/2014/main" id="{7F2DAC53-F373-EA5E-FE45-245CDE60C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888" y="0"/>
            <a:ext cx="45942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C83B14FA-FD5F-A4A7-59E4-11F90A3AFC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5231156D-9C3F-2A3F-139F-B572FFD2A3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50180" name="Picture 4">
            <a:extLst>
              <a:ext uri="{FF2B5EF4-FFF2-40B4-BE49-F238E27FC236}">
                <a16:creationId xmlns:a16="http://schemas.microsoft.com/office/drawing/2014/main" id="{2007C362-1809-83F8-0ADF-61E1CDE96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0"/>
            <a:ext cx="56149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02D77CC2-8470-0AF2-4CB8-83029F77E3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88B54970-4F1F-41A0-7FDE-66B14633FA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51204" name="Picture 4">
            <a:extLst>
              <a:ext uri="{FF2B5EF4-FFF2-40B4-BE49-F238E27FC236}">
                <a16:creationId xmlns:a16="http://schemas.microsoft.com/office/drawing/2014/main" id="{8BED2172-71AB-304D-9413-FECA1B459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888" y="0"/>
            <a:ext cx="45942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C5A65BB2-6014-CE49-94C0-87AA792419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50844344-23D5-8C44-F513-EACD990569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52228" name="Picture 4">
            <a:extLst>
              <a:ext uri="{FF2B5EF4-FFF2-40B4-BE49-F238E27FC236}">
                <a16:creationId xmlns:a16="http://schemas.microsoft.com/office/drawing/2014/main" id="{F0F39D4E-080F-0D96-0FB0-F9C5C3885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12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2F169D35-2DB8-A343-BDA5-95F7EB2D5C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AB5A0040-FD9E-3CAB-CC65-24F5F7B982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53252" name="Picture 4">
            <a:extLst>
              <a:ext uri="{FF2B5EF4-FFF2-40B4-BE49-F238E27FC236}">
                <a16:creationId xmlns:a16="http://schemas.microsoft.com/office/drawing/2014/main" id="{B21EEA87-4396-9D0E-A660-390210E0F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69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26008402-4068-05FE-0DE7-B3F392B5AF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DD92CC32-C076-C5D8-791E-BDBF7FBBB0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54276" name="Picture 4">
            <a:extLst>
              <a:ext uri="{FF2B5EF4-FFF2-40B4-BE49-F238E27FC236}">
                <a16:creationId xmlns:a16="http://schemas.microsoft.com/office/drawing/2014/main" id="{51510F66-3B2F-1BD9-278F-12D4765B4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125"/>
            <a:ext cx="9144000" cy="612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09C27CCF-65A4-7DE7-42EE-099C517AAD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99A2784A-7CC7-B9B6-2C6B-20D72D124B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9220" name="Picture 4">
            <a:extLst>
              <a:ext uri="{FF2B5EF4-FFF2-40B4-BE49-F238E27FC236}">
                <a16:creationId xmlns:a16="http://schemas.microsoft.com/office/drawing/2014/main" id="{91842CF0-3811-8F73-53DA-CFB85EFBF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0"/>
            <a:ext cx="49641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C8A19277-30B9-751C-7112-DD9960E3F0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CEDE63E3-4227-D5D8-614D-BB5BE8CF50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55300" name="Picture 4">
            <a:extLst>
              <a:ext uri="{FF2B5EF4-FFF2-40B4-BE49-F238E27FC236}">
                <a16:creationId xmlns:a16="http://schemas.microsoft.com/office/drawing/2014/main" id="{6404F06A-92C8-719E-D09B-7283A87E0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612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F79AF01E-87B6-53D0-8E52-C7D7E4F318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63D54FEA-5EFD-3FFB-405F-09D50F483E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56324" name="Picture 4">
            <a:extLst>
              <a:ext uri="{FF2B5EF4-FFF2-40B4-BE49-F238E27FC236}">
                <a16:creationId xmlns:a16="http://schemas.microsoft.com/office/drawing/2014/main" id="{84F8DBBF-945D-0A85-C7DE-A19C57C26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612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B062B39E-94BF-2105-C74C-8A46E7D5D6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9A853EEB-750D-B174-3DE5-6E08551C2E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57348" name="Picture 4">
            <a:extLst>
              <a:ext uri="{FF2B5EF4-FFF2-40B4-BE49-F238E27FC236}">
                <a16:creationId xmlns:a16="http://schemas.microsoft.com/office/drawing/2014/main" id="{B436613C-6411-EE39-D847-3B68274B2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5925"/>
            <a:ext cx="9144000" cy="612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76B0D7AE-B46A-AD33-0E13-3F764CEE50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DA5CE4F4-DFC3-FB6D-4E55-F24298CE07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58372" name="Picture 4">
            <a:extLst>
              <a:ext uri="{FF2B5EF4-FFF2-40B4-BE49-F238E27FC236}">
                <a16:creationId xmlns:a16="http://schemas.microsoft.com/office/drawing/2014/main" id="{B98C7BC7-208D-9E2D-898F-ACB6CC99D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125"/>
            <a:ext cx="9144000" cy="612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3CDA62E5-2D6C-4DDE-4C76-1D0539FB66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52D587D9-F055-4323-1990-D8CF6374F1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59396" name="Picture 4">
            <a:extLst>
              <a:ext uri="{FF2B5EF4-FFF2-40B4-BE49-F238E27FC236}">
                <a16:creationId xmlns:a16="http://schemas.microsoft.com/office/drawing/2014/main" id="{D01C942F-578A-A7A0-674A-5215FF7F2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125"/>
            <a:ext cx="9144000" cy="612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14A2DB11-7D34-3FCF-209A-CB56D5BC0C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AF6EAAFC-971E-02C0-7E74-95E7A2B1F6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60420" name="Picture 4">
            <a:extLst>
              <a:ext uri="{FF2B5EF4-FFF2-40B4-BE49-F238E27FC236}">
                <a16:creationId xmlns:a16="http://schemas.microsoft.com/office/drawing/2014/main" id="{47393C4C-53AC-1BA1-8849-967C959C1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612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A8508569-36ED-E05E-3D1C-19208CBAAA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DD3B34B8-60F5-B9C9-4438-81CF556E56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61444" name="Picture 4">
            <a:extLst>
              <a:ext uri="{FF2B5EF4-FFF2-40B4-BE49-F238E27FC236}">
                <a16:creationId xmlns:a16="http://schemas.microsoft.com/office/drawing/2014/main" id="{8AF59DEB-10CD-E52C-7F08-C707E3AE3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12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7818AAD5-FC5A-8B9A-24E4-CE5BC66AA4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958CB79F-6497-0D20-3736-1C253A1CB1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62468" name="Picture 4">
            <a:extLst>
              <a:ext uri="{FF2B5EF4-FFF2-40B4-BE49-F238E27FC236}">
                <a16:creationId xmlns:a16="http://schemas.microsoft.com/office/drawing/2014/main" id="{FD734A98-8D10-A04A-D429-4F5083E48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12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1D99C008-0700-28D0-5A7E-0AD1CBF41E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D140414F-D0B1-5E69-5390-F7BB72CC17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63492" name="Picture 4">
            <a:extLst>
              <a:ext uri="{FF2B5EF4-FFF2-40B4-BE49-F238E27FC236}">
                <a16:creationId xmlns:a16="http://schemas.microsoft.com/office/drawing/2014/main" id="{B89010FC-6836-299E-D0A1-FCC75E688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12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E16FEA18-CD6B-EEEE-D4FB-8D584C6C41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47322906-4E63-259D-A442-0A39420E75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64516" name="Picture 4">
            <a:extLst>
              <a:ext uri="{FF2B5EF4-FFF2-40B4-BE49-F238E27FC236}">
                <a16:creationId xmlns:a16="http://schemas.microsoft.com/office/drawing/2014/main" id="{96A7D13C-1519-6567-1B5A-2A1F8F062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612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8545DFBB-33D5-F7A5-7E39-E33AFB377B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D63DDC1B-C7D7-1F90-54A4-59212670EF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10244" name="Picture 4">
            <a:extLst>
              <a:ext uri="{FF2B5EF4-FFF2-40B4-BE49-F238E27FC236}">
                <a16:creationId xmlns:a16="http://schemas.microsoft.com/office/drawing/2014/main" id="{E8AA4955-8FC5-A711-E05A-B06C14859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100" y="0"/>
            <a:ext cx="4749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4EF493D3-9EE4-567B-6FAF-49D534503D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6B39171E-A791-BB05-368D-8EFBBAB035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65540" name="Picture 4">
            <a:extLst>
              <a:ext uri="{FF2B5EF4-FFF2-40B4-BE49-F238E27FC236}">
                <a16:creationId xmlns:a16="http://schemas.microsoft.com/office/drawing/2014/main" id="{D802AB52-78D6-513D-984B-2811E5C90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12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C807397A-56B9-CEBA-4844-41BF79414A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5A66BA29-9A31-8FB0-BF42-F2082DCC95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66564" name="Picture 4">
            <a:extLst>
              <a:ext uri="{FF2B5EF4-FFF2-40B4-BE49-F238E27FC236}">
                <a16:creationId xmlns:a16="http://schemas.microsoft.com/office/drawing/2014/main" id="{76197A3F-10D5-AC70-8491-D14FC747F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612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3FBA92FF-5399-37E0-CD3C-EADAE12DB6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9DAE4C25-A455-02DD-199D-73C9A2A9FE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67588" name="Picture 4">
            <a:extLst>
              <a:ext uri="{FF2B5EF4-FFF2-40B4-BE49-F238E27FC236}">
                <a16:creationId xmlns:a16="http://schemas.microsoft.com/office/drawing/2014/main" id="{2C8EB2D9-5AED-6E4E-E899-19D271FA5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12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>
              <a:ext uri="{FF2B5EF4-FFF2-40B4-BE49-F238E27FC236}">
                <a16:creationId xmlns:a16="http://schemas.microsoft.com/office/drawing/2014/main" id="{D7906030-286C-95DE-1D2D-8DDF3AD285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B88CA058-9AFC-978A-7966-E493CEB9F3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68612" name="Picture 4">
            <a:extLst>
              <a:ext uri="{FF2B5EF4-FFF2-40B4-BE49-F238E27FC236}">
                <a16:creationId xmlns:a16="http://schemas.microsoft.com/office/drawing/2014/main" id="{BB472113-74F8-9313-C99D-FADD253A8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12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id="{17E54BA7-983E-C7B4-A3CB-89C207908E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A8C79C70-5E39-D769-E51F-0C551BA0E2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69636" name="Picture 4">
            <a:extLst>
              <a:ext uri="{FF2B5EF4-FFF2-40B4-BE49-F238E27FC236}">
                <a16:creationId xmlns:a16="http://schemas.microsoft.com/office/drawing/2014/main" id="{55D057E2-BF21-EA17-176B-36A3A904A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98438"/>
            <a:ext cx="7772400" cy="646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>
            <a:extLst>
              <a:ext uri="{FF2B5EF4-FFF2-40B4-BE49-F238E27FC236}">
                <a16:creationId xmlns:a16="http://schemas.microsoft.com/office/drawing/2014/main" id="{65DBC8DF-B677-3A12-816B-659CBD129F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70659" name="Rectangle 3">
            <a:extLst>
              <a:ext uri="{FF2B5EF4-FFF2-40B4-BE49-F238E27FC236}">
                <a16:creationId xmlns:a16="http://schemas.microsoft.com/office/drawing/2014/main" id="{B2063D6C-5387-527A-FD27-429889C2E0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70660" name="Picture 4">
            <a:extLst>
              <a:ext uri="{FF2B5EF4-FFF2-40B4-BE49-F238E27FC236}">
                <a16:creationId xmlns:a16="http://schemas.microsoft.com/office/drawing/2014/main" id="{22D54A0E-7FAC-4BE5-584E-826719FC8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580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>
            <a:extLst>
              <a:ext uri="{FF2B5EF4-FFF2-40B4-BE49-F238E27FC236}">
                <a16:creationId xmlns:a16="http://schemas.microsoft.com/office/drawing/2014/main" id="{88CDB47E-C82E-DA2F-1982-5EFBACA544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71683" name="Rectangle 3">
            <a:extLst>
              <a:ext uri="{FF2B5EF4-FFF2-40B4-BE49-F238E27FC236}">
                <a16:creationId xmlns:a16="http://schemas.microsoft.com/office/drawing/2014/main" id="{49BD0A0E-6A57-94EA-EF11-F0EF6E4112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71684" name="Picture 4">
            <a:extLst>
              <a:ext uri="{FF2B5EF4-FFF2-40B4-BE49-F238E27FC236}">
                <a16:creationId xmlns:a16="http://schemas.microsoft.com/office/drawing/2014/main" id="{75959F18-CCD5-F65C-27CA-6A5422DAE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125"/>
            <a:ext cx="9144000" cy="612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99DDC667-F53D-2BB6-4EDD-F05DBE2AEE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51B9A8DC-E9F9-DADD-95B8-E79C56AD01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72708" name="Picture 4">
            <a:extLst>
              <a:ext uri="{FF2B5EF4-FFF2-40B4-BE49-F238E27FC236}">
                <a16:creationId xmlns:a16="http://schemas.microsoft.com/office/drawing/2014/main" id="{BC033951-A96D-5EC6-4D5E-47F076295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612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>
            <a:extLst>
              <a:ext uri="{FF2B5EF4-FFF2-40B4-BE49-F238E27FC236}">
                <a16:creationId xmlns:a16="http://schemas.microsoft.com/office/drawing/2014/main" id="{96A4BD81-9D6F-1D83-FD5F-EF10218A9D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E376D7E0-E758-B6A1-D33A-54E05E47C9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73732" name="Picture 4">
            <a:extLst>
              <a:ext uri="{FF2B5EF4-FFF2-40B4-BE49-F238E27FC236}">
                <a16:creationId xmlns:a16="http://schemas.microsoft.com/office/drawing/2014/main" id="{966C05BE-98F7-9270-EC05-ADC47DB80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6069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>
            <a:extLst>
              <a:ext uri="{FF2B5EF4-FFF2-40B4-BE49-F238E27FC236}">
                <a16:creationId xmlns:a16="http://schemas.microsoft.com/office/drawing/2014/main" id="{115B5EE1-6685-F3DF-FA84-62BB5A2DEA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01E90D0D-87A9-DD55-0A4E-44D7408836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74756" name="Picture 4">
            <a:extLst>
              <a:ext uri="{FF2B5EF4-FFF2-40B4-BE49-F238E27FC236}">
                <a16:creationId xmlns:a16="http://schemas.microsoft.com/office/drawing/2014/main" id="{A8C6BC5F-482D-1348-6688-62590A37E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69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936C2C1B-5C60-D011-BD1B-B50D98ED89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11185913-723E-2F3A-8B29-1E5449D7BE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11268" name="Picture 4">
            <a:extLst>
              <a:ext uri="{FF2B5EF4-FFF2-40B4-BE49-F238E27FC236}">
                <a16:creationId xmlns:a16="http://schemas.microsoft.com/office/drawing/2014/main" id="{1555542E-8855-FCCD-386E-FA6ED7BBF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888" y="0"/>
            <a:ext cx="45942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23F910E4-85AA-4578-C4AE-F69C34943D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7B5DFCA7-065A-3F57-0D19-8098E72C88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12292" name="Picture 4">
            <a:extLst>
              <a:ext uri="{FF2B5EF4-FFF2-40B4-BE49-F238E27FC236}">
                <a16:creationId xmlns:a16="http://schemas.microsoft.com/office/drawing/2014/main" id="{71CE0E9B-05FD-A3CA-1838-FDA698962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888" y="0"/>
            <a:ext cx="45942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5000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7A9BB03D-B39A-C215-EDF4-D98F3DA9B5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24112A82-554F-86C2-D81E-97DBA871A5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13316" name="Picture 4">
            <a:extLst>
              <a:ext uri="{FF2B5EF4-FFF2-40B4-BE49-F238E27FC236}">
                <a16:creationId xmlns:a16="http://schemas.microsoft.com/office/drawing/2014/main" id="{D74B4256-622B-3B36-4960-2DA289236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763" y="0"/>
            <a:ext cx="45608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5000">
    <p:fade/>
  </p:transition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</TotalTime>
  <Words>0</Words>
  <Application>Microsoft Office PowerPoint</Application>
  <PresentationFormat>Presentación en pantalla (4:3)</PresentationFormat>
  <Paragraphs>0</Paragraphs>
  <Slides>69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69</vt:i4>
      </vt:variant>
    </vt:vector>
  </HeadingPairs>
  <TitlesOfParts>
    <vt:vector size="71" baseType="lpstr">
      <vt:lpstr>Arial</vt:lpstr>
      <vt:lpstr>Diseño predeterminado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CARIDAD SANCHEZ PAYAN</cp:lastModifiedBy>
  <cp:revision>33</cp:revision>
  <cp:lastPrinted>1601-01-01T00:00:00Z</cp:lastPrinted>
  <dcterms:created xsi:type="dcterms:W3CDTF">1601-01-01T00:00:00Z</dcterms:created>
  <dcterms:modified xsi:type="dcterms:W3CDTF">2023-02-01T10:12:42Z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