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144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4BCAD7-B520-C607-0D71-1D7AA007A7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9CE391C-A28B-696D-AF2D-73D78EC408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3F9B905-1A18-F797-E938-7AAD5DD5C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808655F-F109-8596-6331-29AF4A36B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5E2A991-2F85-DC39-5AF6-6BCFA77DF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CAA8CE-B9DA-4B7D-A8E4-56CA56DBDFB0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177378742"/>
      </p:ext>
    </p:extLst>
  </p:cSld>
  <p:clrMapOvr>
    <a:masterClrMapping/>
  </p:clrMapOvr>
  <p:transition advTm="5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6A5E6D-01AE-47D9-8357-EC27A96BB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9978764-1047-5A14-126E-5217C069C7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F97710E-DDEC-C8D4-424B-B11ADBFF3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A8D7F71-0B63-E6FD-E2F9-5327A1EA0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803302-DA94-ACAB-A31D-4B31D71C4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AFAF78-1228-4CB4-9D73-A4A56116EB2E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73060594"/>
      </p:ext>
    </p:extLst>
  </p:cSld>
  <p:clrMapOvr>
    <a:masterClrMapping/>
  </p:clrMapOvr>
  <p:transition advTm="5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F91A348-1362-5DD6-D861-13F41372EE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C14DDEF-453E-662D-B307-9E3BA7C963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A3BE4C5-59C7-ABBE-7617-CA4C71AF4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DFF42AC-0423-967E-C503-FA0786A78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CA67C9E-5086-D6BD-CE89-1462B39B8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8FA9CB-918D-4876-B4A7-FC5FB22571D0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88693316"/>
      </p:ext>
    </p:extLst>
  </p:cSld>
  <p:clrMapOvr>
    <a:masterClrMapping/>
  </p:clrMapOvr>
  <p:transition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5D87A-7D24-B124-65CB-4AA90B339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B59CDE2-6416-0E20-B044-81C9B65AA8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F6CFC65-2C44-8332-445D-7B333F6A4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2C66E1C-766C-2EF3-59F6-27C3065A3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725A5C9-3786-4C94-736E-D2E9169A3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4DDFD6-2928-423D-98F4-57C55A8DF4E6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311218943"/>
      </p:ext>
    </p:extLst>
  </p:cSld>
  <p:clrMapOvr>
    <a:masterClrMapping/>
  </p:clrMapOvr>
  <p:transition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EC62F5-6879-D39A-B313-E9552327D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E23375D-802B-DA1C-565A-37F7FE1117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9A3760C-BA5F-96AF-3002-F3EAABB34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330CF1B-B492-76DA-AE76-6BB198FA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C20CF05-AC86-C1EC-9B69-9EC528A21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A704D9-C4A2-4305-B14E-7A1C2CA1C65D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003293762"/>
      </p:ext>
    </p:extLst>
  </p:cSld>
  <p:clrMapOvr>
    <a:masterClrMapping/>
  </p:clrMapOvr>
  <p:transition advTm="5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BE0222-5472-7FAF-4848-361F8D742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FF80EC8-1EE7-00CB-A5AE-69C70EB5F8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F1E2DD0-C4E5-8ED1-13E6-4692597EDC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7C0F6CE-DC15-4252-7E47-11CFAC064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2EA1E43-6DD2-BA2B-4F1E-C866DA6C2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936F7BE-5477-73B0-F2F8-8B34F7A59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F3C77D-DDF2-4AD5-AD92-75BAD796E8CF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576103373"/>
      </p:ext>
    </p:extLst>
  </p:cSld>
  <p:clrMapOvr>
    <a:masterClrMapping/>
  </p:clrMapOvr>
  <p:transition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5527D0-7F09-287A-B283-537B7DC8C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DC165DE-712E-CDF7-A7B5-F2CF0CE2C8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4021400-9A2D-EBEB-B62F-D7F1C5B355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171C33D-A3AB-D7EA-D4D8-D11A08069E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2338A79-F713-5B4A-7E7F-F2E7CCA5B9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53DFAEF-2B7C-DFF5-7334-6FA728D1E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1290AC6-CE45-2400-4C31-108802BF9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8C3ACFE-4FD9-CEA7-C955-6C1716275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1B14BA-3576-4BD0-A7E4-2AC5E65E270E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638623890"/>
      </p:ext>
    </p:extLst>
  </p:cSld>
  <p:clrMapOvr>
    <a:masterClrMapping/>
  </p:clrMapOvr>
  <p:transition advTm="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25B859-8DEF-9196-0EAE-F748A7041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24A7CA-3A00-13B6-DB1B-1336D4040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857B4A5-7EC3-D030-8A0D-F165D3FB9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E06AD77-DFF3-B3BC-6732-A39678A0A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CAEA3F-8A51-4D83-88C6-45ED470D1743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876131546"/>
      </p:ext>
    </p:extLst>
  </p:cSld>
  <p:clrMapOvr>
    <a:masterClrMapping/>
  </p:clrMapOvr>
  <p:transition advTm="5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617AD08-F7C8-EA78-3193-2F38A2070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AF31B67-7ED1-3BF0-BB40-CEE123447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47536A6-D10B-29C7-B6F3-5BDF241EC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EC73D7-AA71-4516-B377-563176AD43C7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256747827"/>
      </p:ext>
    </p:extLst>
  </p:cSld>
  <p:clrMapOvr>
    <a:masterClrMapping/>
  </p:clrMapOvr>
  <p:transition advTm="5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906F4A-1C2A-88B0-45DE-2F8328C2B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5421135-A67F-8509-5739-280E3BE5B3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B3BFD27-7460-D794-4967-BFFA7BF2FD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E9CF252-096C-3E53-749A-7ABB94322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C707022-DE0A-B7FD-B3E4-6EC89E3E8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483917B-5425-B9EB-7A5E-6EC8985FD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336CEA-26D4-467E-8FEE-0A1126BD3274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792703420"/>
      </p:ext>
    </p:extLst>
  </p:cSld>
  <p:clrMapOvr>
    <a:masterClrMapping/>
  </p:clrMapOvr>
  <p:transition advTm="5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E16DCE-F1A7-30A2-CB25-539F85A74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17B4CB5-6641-56D3-FC22-1F756C5228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F34AEB7-1140-7658-C7CD-5DDC000DDC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789F43B-C551-B896-7B1E-54192AE1E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942E3EA-3F28-6067-C30E-21E3B5072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5AE6341-4FDE-7616-5DD3-447F593A1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DF97DD-6F16-4B02-B614-1942F3D6979C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246341700"/>
      </p:ext>
    </p:extLst>
  </p:cSld>
  <p:clrMapOvr>
    <a:masterClrMapping/>
  </p:clrMapOvr>
  <p:transition advTm="5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1BF64C9-15E6-F668-7226-D0BB8F53B3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cambiar el estilo de título	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38DDC4B-252B-D799-4F16-2225895D68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  <a:p>
            <a:pPr lvl="4"/>
            <a:r>
              <a:rPr lang="es-ES" altLang="es-ES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646FA03-6809-A4C0-36E8-40A3CBE31B7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 altLang="es-E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1AB2BF7-4B56-2490-A4CC-4C25FF87D6B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 altLang="es-E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26A1CD6-D96F-3E9B-0B2E-8AD082F18E7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5994DBB-C47D-4F38-AE60-4B5ABCEEAB4F}" type="slidenum">
              <a:rPr lang="es-ES" altLang="es-ES"/>
              <a:pPr/>
              <a:t>‹Nº›</a:t>
            </a:fld>
            <a:endParaRPr lang="es-ES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5000">
    <p:fade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EEE637A-8CD2-E387-16E8-11714FF5EE3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endParaRPr lang="es-ES" altLang="es-ES" sz="4400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2E9DB025-B914-0316-336E-6D90745F049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endParaRPr lang="es-ES" altLang="es-ES" sz="3200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AF5999AE-1375-5016-B5DB-3F5B9420B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381000"/>
            <a:ext cx="9167813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5000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B59AECFC-FB65-2ED8-DFA5-61713750CB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C48F37E4-3070-93FA-C303-FA6B2A85B4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13316" name="Picture 4">
            <a:extLst>
              <a:ext uri="{FF2B5EF4-FFF2-40B4-BE49-F238E27FC236}">
                <a16:creationId xmlns:a16="http://schemas.microsoft.com/office/drawing/2014/main" id="{62CD8A17-53C8-1B5F-D573-0E0953A04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125"/>
            <a:ext cx="9144000" cy="612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500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36E8BD2D-72DA-CFEB-AB9F-66841A29B1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08E54EB7-A8FC-3A9C-B9C6-24B5A4B6FD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14340" name="Picture 4">
            <a:extLst>
              <a:ext uri="{FF2B5EF4-FFF2-40B4-BE49-F238E27FC236}">
                <a16:creationId xmlns:a16="http://schemas.microsoft.com/office/drawing/2014/main" id="{46B387AC-E370-9008-291D-742847642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612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500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8AF05B5C-ECDB-07A0-813A-D218FACD32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4C429E0D-3837-65E2-31A8-B898BA25CB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15364" name="Picture 4">
            <a:extLst>
              <a:ext uri="{FF2B5EF4-FFF2-40B4-BE49-F238E27FC236}">
                <a16:creationId xmlns:a16="http://schemas.microsoft.com/office/drawing/2014/main" id="{8E5B0D6C-5CC9-F29F-B1A1-A14DB8B9F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12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500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FA6576BC-86BA-A524-0BEA-69045741E2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0928BDC6-333F-5EC2-B6FE-9B9982AF32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16388" name="Picture 4">
            <a:extLst>
              <a:ext uri="{FF2B5EF4-FFF2-40B4-BE49-F238E27FC236}">
                <a16:creationId xmlns:a16="http://schemas.microsoft.com/office/drawing/2014/main" id="{E309B501-03C4-F87C-AFBB-0D3E7CCF2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125"/>
            <a:ext cx="9144000" cy="612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500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58462346-7CDE-A21F-325C-96F4FE1CA6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8B924A94-E78B-382B-4517-E6DE206386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17412" name="Picture 4">
            <a:extLst>
              <a:ext uri="{FF2B5EF4-FFF2-40B4-BE49-F238E27FC236}">
                <a16:creationId xmlns:a16="http://schemas.microsoft.com/office/drawing/2014/main" id="{C3C77385-3E6F-FCFA-EAE0-27FC3C974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125"/>
            <a:ext cx="9144000" cy="612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500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3042A914-BD9C-99F6-B99F-D0BE5B90BB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4FF5A592-8EA4-926A-3A5E-C961AD8A23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18436" name="Picture 4">
            <a:extLst>
              <a:ext uri="{FF2B5EF4-FFF2-40B4-BE49-F238E27FC236}">
                <a16:creationId xmlns:a16="http://schemas.microsoft.com/office/drawing/2014/main" id="{9D71B7D7-BE8A-2B8E-6CA0-AB66E780C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125"/>
            <a:ext cx="9144000" cy="612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500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7860B285-1423-FFED-7A0F-843DCED181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FD7F0668-CA2D-0DCB-1CF7-D1005A68D2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19460" name="Picture 4">
            <a:extLst>
              <a:ext uri="{FF2B5EF4-FFF2-40B4-BE49-F238E27FC236}">
                <a16:creationId xmlns:a16="http://schemas.microsoft.com/office/drawing/2014/main" id="{F43F9786-7A02-31A7-2080-BE747E923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4594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5000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2F93F969-C164-75C1-7E21-20B83B20DB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C9D7D2A8-C4CF-873B-DA3C-028C3FCC43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20484" name="Picture 4">
            <a:extLst>
              <a:ext uri="{FF2B5EF4-FFF2-40B4-BE49-F238E27FC236}">
                <a16:creationId xmlns:a16="http://schemas.microsoft.com/office/drawing/2014/main" id="{1A531655-E44A-4F6D-51B0-B716192E0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11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5000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A1A59B29-2DDF-34F1-92DB-4CAF81B75B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BF0C326F-1991-359C-01E7-599877CE39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21508" name="Picture 4">
            <a:extLst>
              <a:ext uri="{FF2B5EF4-FFF2-40B4-BE49-F238E27FC236}">
                <a16:creationId xmlns:a16="http://schemas.microsoft.com/office/drawing/2014/main" id="{72030B16-2EA2-1454-13B9-BE1507BAE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612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5000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0E94986C-4298-C0EA-058A-F8DF455DA2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99AD7B14-8B1B-414E-058A-97C156EB99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22532" name="Picture 4">
            <a:extLst>
              <a:ext uri="{FF2B5EF4-FFF2-40B4-BE49-F238E27FC236}">
                <a16:creationId xmlns:a16="http://schemas.microsoft.com/office/drawing/2014/main" id="{16340835-1D60-83F7-C392-CC9811162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0"/>
            <a:ext cx="4594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500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ABBA73D8-F27F-DD29-6CDD-47546D9EE2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DCC318E4-C6D5-D680-C88B-1058ADA378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91743962-CA76-BF31-4A91-9FFE2880B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606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5000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AE520686-FC43-D0EA-7D07-0C00C37B4A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1893062D-7C5B-D851-AD8A-88886F4888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23556" name="Picture 4">
            <a:extLst>
              <a:ext uri="{FF2B5EF4-FFF2-40B4-BE49-F238E27FC236}">
                <a16:creationId xmlns:a16="http://schemas.microsoft.com/office/drawing/2014/main" id="{4DAEADBF-9DF6-436E-DF00-76FD0B437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612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5000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6EC61CE4-8CD6-5501-3C38-CE27038F13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19BFA7D2-C273-8995-4CEB-40B5118A39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24580" name="Picture 4">
            <a:extLst>
              <a:ext uri="{FF2B5EF4-FFF2-40B4-BE49-F238E27FC236}">
                <a16:creationId xmlns:a16="http://schemas.microsoft.com/office/drawing/2014/main" id="{A9ECEA7D-201E-310F-8ADF-0CB88ED7B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612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5000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AC169ACC-1174-0FA3-2F7F-99E3492FF6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A797DDCC-1F40-BC36-75F7-8D35BB17D7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25604" name="Picture 4">
            <a:extLst>
              <a:ext uri="{FF2B5EF4-FFF2-40B4-BE49-F238E27FC236}">
                <a16:creationId xmlns:a16="http://schemas.microsoft.com/office/drawing/2014/main" id="{7F2206C0-4577-17AB-48AF-E95EFBA77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0"/>
            <a:ext cx="4594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5000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7FAB6415-08A0-1B46-A898-B43A74097B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BDFF1239-114E-7000-468B-B35173C263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26628" name="Picture 4">
            <a:extLst>
              <a:ext uri="{FF2B5EF4-FFF2-40B4-BE49-F238E27FC236}">
                <a16:creationId xmlns:a16="http://schemas.microsoft.com/office/drawing/2014/main" id="{1B393B88-F937-AD2A-238D-58EF94E63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0"/>
            <a:ext cx="4594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5000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41D7D318-6436-6348-C47B-481F2A9A38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066E6612-5CE3-5B7C-5A8E-19C6936A69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27652" name="Picture 4">
            <a:extLst>
              <a:ext uri="{FF2B5EF4-FFF2-40B4-BE49-F238E27FC236}">
                <a16:creationId xmlns:a16="http://schemas.microsoft.com/office/drawing/2014/main" id="{0479705A-EF56-1089-22A1-E16703DE5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12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5000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C87BBF7F-165F-B4E9-0437-2FAC55A9A2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826E962F-1E0B-D6B0-1D31-19DBC077C5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28676" name="Picture 4">
            <a:extLst>
              <a:ext uri="{FF2B5EF4-FFF2-40B4-BE49-F238E27FC236}">
                <a16:creationId xmlns:a16="http://schemas.microsoft.com/office/drawing/2014/main" id="{6E4A0C90-9AC8-4441-CD18-822683FE5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4594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5000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BEEFFC50-DB93-23BF-7E34-E6A1E2B7F6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3E707BAD-5043-5D1C-B1F2-1BA7FDCA9F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29700" name="Picture 4">
            <a:extLst>
              <a:ext uri="{FF2B5EF4-FFF2-40B4-BE49-F238E27FC236}">
                <a16:creationId xmlns:a16="http://schemas.microsoft.com/office/drawing/2014/main" id="{E2DB4D9F-328A-B19B-809E-C33C72BFF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938"/>
            <a:ext cx="9144000" cy="608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5000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71CFC2EE-6BA2-87F5-FDF3-497C98C459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15A5FE0C-77CD-0F6B-9D9C-D2AEA88D21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30724" name="Picture 4">
            <a:extLst>
              <a:ext uri="{FF2B5EF4-FFF2-40B4-BE49-F238E27FC236}">
                <a16:creationId xmlns:a16="http://schemas.microsoft.com/office/drawing/2014/main" id="{5CA4FA31-5D9B-B7F4-568B-008EFA46D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763" y="0"/>
            <a:ext cx="45608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5000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C557A856-EECC-671D-31FC-0BA13C870E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8D53ED4B-C1A1-CCE4-BF8E-2F04EEF646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31748" name="Picture 4">
            <a:extLst>
              <a:ext uri="{FF2B5EF4-FFF2-40B4-BE49-F238E27FC236}">
                <a16:creationId xmlns:a16="http://schemas.microsoft.com/office/drawing/2014/main" id="{C64E5B04-0CAD-28DD-A844-59CFC11CC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5000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96C9F7CB-4AFF-9768-51B8-FC32F6471F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E91E1EFF-E41A-C423-388A-A0611465AB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32772" name="Picture 4">
            <a:extLst>
              <a:ext uri="{FF2B5EF4-FFF2-40B4-BE49-F238E27FC236}">
                <a16:creationId xmlns:a16="http://schemas.microsoft.com/office/drawing/2014/main" id="{58642864-45A6-1B3D-FB86-3064C755E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0"/>
            <a:ext cx="45608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50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7EE1A3C4-0F67-323F-601A-E2B0109844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D08AD9E0-FA68-9FCF-67B8-FEFFB73FAA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89097C26-0DDF-2914-2F03-A5DB262E1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125"/>
            <a:ext cx="9144000" cy="612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5000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1E805826-66BB-E48C-BC8F-B873A1A91D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FA48C375-DF8A-0A42-8BA0-D25440E089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33796" name="Picture 4">
            <a:extLst>
              <a:ext uri="{FF2B5EF4-FFF2-40B4-BE49-F238E27FC236}">
                <a16:creationId xmlns:a16="http://schemas.microsoft.com/office/drawing/2014/main" id="{C0ACD091-1137-994A-07BD-97D3EFAE7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888" y="0"/>
            <a:ext cx="4594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5000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A8832299-C83E-6CE1-8069-E5BE35ADE3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A2651579-ECEF-F4DA-A6EC-142979F0D2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34820" name="Picture 4">
            <a:extLst>
              <a:ext uri="{FF2B5EF4-FFF2-40B4-BE49-F238E27FC236}">
                <a16:creationId xmlns:a16="http://schemas.microsoft.com/office/drawing/2014/main" id="{53EC2A5F-2834-B52B-5585-57A73106D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45608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5000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417C6E69-D531-FFC6-BCB0-FCB4BF1B64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49E11ED8-61DF-7BD1-9984-A0636567CD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35844" name="Picture 4">
            <a:extLst>
              <a:ext uri="{FF2B5EF4-FFF2-40B4-BE49-F238E27FC236}">
                <a16:creationId xmlns:a16="http://schemas.microsoft.com/office/drawing/2014/main" id="{E8A589AC-B1CD-3107-D735-C2A9EE032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4594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5000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440F5717-94C5-CFCE-AC5A-FE793B1056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7B529EBC-9283-8E1E-E61F-A880748194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36868" name="Picture 4">
            <a:extLst>
              <a:ext uri="{FF2B5EF4-FFF2-40B4-BE49-F238E27FC236}">
                <a16:creationId xmlns:a16="http://schemas.microsoft.com/office/drawing/2014/main" id="{7E8C5696-B8E4-CE90-63B8-66AA14A1C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888" y="0"/>
            <a:ext cx="4594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5000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24499D76-DA62-0DBA-EAEE-C505D2B22E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283A50DF-BEBE-1434-E9E9-19143EFA7B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37892" name="Picture 4">
            <a:extLst>
              <a:ext uri="{FF2B5EF4-FFF2-40B4-BE49-F238E27FC236}">
                <a16:creationId xmlns:a16="http://schemas.microsoft.com/office/drawing/2014/main" id="{33252405-501B-814A-61B8-D35F9E396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0"/>
            <a:ext cx="4594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5000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C336D997-DE47-F9B7-ADE3-77EE95CC02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B6CAD2E9-0344-5070-6C3E-A4ABD912B9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38916" name="Picture 4">
            <a:extLst>
              <a:ext uri="{FF2B5EF4-FFF2-40B4-BE49-F238E27FC236}">
                <a16:creationId xmlns:a16="http://schemas.microsoft.com/office/drawing/2014/main" id="{49DB44BE-FF6F-9E63-C03A-FA8FF5651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938"/>
            <a:ext cx="9144000" cy="608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5000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4C88601E-2D44-9344-06AB-A061756810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619A47B3-4413-BD91-878C-2907715C29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39940" name="Picture 4">
            <a:extLst>
              <a:ext uri="{FF2B5EF4-FFF2-40B4-BE49-F238E27FC236}">
                <a16:creationId xmlns:a16="http://schemas.microsoft.com/office/drawing/2014/main" id="{0F842B28-6CE3-4254-9590-5859FE3B6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938"/>
            <a:ext cx="9144000" cy="608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5000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3DAE6249-3952-A9C7-FC68-0DB7AF851E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B690BE63-0998-68C5-CC1B-907563DB21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40964" name="Picture 4">
            <a:extLst>
              <a:ext uri="{FF2B5EF4-FFF2-40B4-BE49-F238E27FC236}">
                <a16:creationId xmlns:a16="http://schemas.microsoft.com/office/drawing/2014/main" id="{002AE397-3515-B1D9-14C2-4B3283FF0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7350"/>
            <a:ext cx="9144000" cy="608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5000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2DCC6621-1521-2334-A6A8-8F6AF7ED0F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41CD5263-CD4D-4228-879E-0FC328786F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41988" name="Picture 4">
            <a:extLst>
              <a:ext uri="{FF2B5EF4-FFF2-40B4-BE49-F238E27FC236}">
                <a16:creationId xmlns:a16="http://schemas.microsoft.com/office/drawing/2014/main" id="{F61311B4-C46C-1B92-1690-E00AE8471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888" y="0"/>
            <a:ext cx="4594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5000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585D00FF-4EB8-168D-FD15-DCEA0297E2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F9D04E4D-AC74-32E3-066A-0EEAF32CFF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43012" name="Picture 4">
            <a:extLst>
              <a:ext uri="{FF2B5EF4-FFF2-40B4-BE49-F238E27FC236}">
                <a16:creationId xmlns:a16="http://schemas.microsoft.com/office/drawing/2014/main" id="{1CFC96A6-01A3-E26B-D23D-2F0DE31A0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888" y="0"/>
            <a:ext cx="4594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500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289E1523-D0C6-F0D8-F58B-4F9AC31185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0F62758B-547A-60D0-3299-8EBE224374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E0EEA0E0-4CFB-ED79-4766-738A24612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125"/>
            <a:ext cx="9144000" cy="612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5000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75DFA9AF-EA3B-D6B3-AD75-55E209E794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2EAE3714-2324-6ED2-5D39-347117B892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44036" name="Picture 4">
            <a:extLst>
              <a:ext uri="{FF2B5EF4-FFF2-40B4-BE49-F238E27FC236}">
                <a16:creationId xmlns:a16="http://schemas.microsoft.com/office/drawing/2014/main" id="{368D9340-0417-7475-782F-B0787200A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125"/>
            <a:ext cx="9144000" cy="612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5000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5BA58F21-E33E-C2EB-65F4-3BE025283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16DEC0B2-B1C3-2D59-AB3F-4CFF748EFD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45060" name="Picture 4">
            <a:extLst>
              <a:ext uri="{FF2B5EF4-FFF2-40B4-BE49-F238E27FC236}">
                <a16:creationId xmlns:a16="http://schemas.microsoft.com/office/drawing/2014/main" id="{55107AD1-EFD0-B1D3-871D-3A9A36BB9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125"/>
            <a:ext cx="9144000" cy="612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5000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15F39040-3143-DDC7-F96C-8D66447C9D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369DB47E-C9C2-A8E9-646E-087B73EFBC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46084" name="Picture 4">
            <a:extLst>
              <a:ext uri="{FF2B5EF4-FFF2-40B4-BE49-F238E27FC236}">
                <a16:creationId xmlns:a16="http://schemas.microsoft.com/office/drawing/2014/main" id="{CA34B1BC-4D40-5E2B-0E95-088725BA9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612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5000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8C4AAA15-AE79-DCFE-85F8-8FAA859FAC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D64BA865-4563-B695-C387-ED1C12DAE2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47108" name="Picture 4">
            <a:extLst>
              <a:ext uri="{FF2B5EF4-FFF2-40B4-BE49-F238E27FC236}">
                <a16:creationId xmlns:a16="http://schemas.microsoft.com/office/drawing/2014/main" id="{76570413-08CF-04F0-01C3-5F36A8DC4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125"/>
            <a:ext cx="9144000" cy="612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5000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A5093CAC-DDF6-9FBF-1B4D-ADA66A078B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83BEABAA-6818-31C2-C968-99CA8E68DE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48132" name="Picture 4">
            <a:extLst>
              <a:ext uri="{FF2B5EF4-FFF2-40B4-BE49-F238E27FC236}">
                <a16:creationId xmlns:a16="http://schemas.microsoft.com/office/drawing/2014/main" id="{5B20A330-56A8-F6D7-8F15-4F2E100D0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125"/>
            <a:ext cx="9144000" cy="612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5000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645AE01A-5387-A974-0013-4632BE1EE0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561F14EA-58B5-6312-4CA6-AE83A1C0F4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49156" name="Picture 4">
            <a:extLst>
              <a:ext uri="{FF2B5EF4-FFF2-40B4-BE49-F238E27FC236}">
                <a16:creationId xmlns:a16="http://schemas.microsoft.com/office/drawing/2014/main" id="{CC0EDB74-CA1A-C132-CCCE-4544A6BEA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608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5000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4A127E82-AE89-4EF1-13A8-7D4B0AD3AB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777332E2-88F1-A6BA-37D5-AE8C14B0B7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50180" name="Picture 4">
            <a:extLst>
              <a:ext uri="{FF2B5EF4-FFF2-40B4-BE49-F238E27FC236}">
                <a16:creationId xmlns:a16="http://schemas.microsoft.com/office/drawing/2014/main" id="{DE0A4E73-C76E-0327-44AE-FE432A083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763" y="0"/>
            <a:ext cx="45608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5000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4F3A0C6E-BB02-2541-75C1-C59269B978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21CB3D33-672C-2A33-D4F5-F760F605AF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51204" name="Picture 4">
            <a:extLst>
              <a:ext uri="{FF2B5EF4-FFF2-40B4-BE49-F238E27FC236}">
                <a16:creationId xmlns:a16="http://schemas.microsoft.com/office/drawing/2014/main" id="{B42FB73C-59C0-C4AC-2411-25B913C8E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300" y="0"/>
            <a:ext cx="45958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5000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47991EEF-B257-E58C-CB0C-DC372A39A0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4C905E77-8F2D-5DB0-0C0E-3486FCE2EB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52228" name="Picture 4">
            <a:extLst>
              <a:ext uri="{FF2B5EF4-FFF2-40B4-BE49-F238E27FC236}">
                <a16:creationId xmlns:a16="http://schemas.microsoft.com/office/drawing/2014/main" id="{97EE010B-374C-574E-0988-A6E79B837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612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5000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6B6CB50D-A79B-73A1-F1C2-5935BF031C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67BF12D6-B4EC-CD22-4BB7-64CA96142E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53252" name="Picture 4">
            <a:extLst>
              <a:ext uri="{FF2B5EF4-FFF2-40B4-BE49-F238E27FC236}">
                <a16:creationId xmlns:a16="http://schemas.microsoft.com/office/drawing/2014/main" id="{86F5E1D3-43F8-7861-C962-86A537CA3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888" y="0"/>
            <a:ext cx="4594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500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60D1A520-9DA4-E9CF-0567-5C0FFA53B5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E32E18E4-7CAD-ED0F-EC9C-9443D564C3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6BA2F37E-E0E0-5DE6-DFC3-D3BAAB1AD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0"/>
            <a:ext cx="45513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5000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B6EE6011-22C2-DF1E-6C67-591BD0497A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BECA9114-A834-E3A4-375E-FFCAFFF4D6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54276" name="Picture 4">
            <a:extLst>
              <a:ext uri="{FF2B5EF4-FFF2-40B4-BE49-F238E27FC236}">
                <a16:creationId xmlns:a16="http://schemas.microsoft.com/office/drawing/2014/main" id="{081AB94C-54E3-3B06-BD6D-2B5AC76B7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612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5000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1CF691AA-FA73-EE3F-F416-7C6C0FC5E9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333A8342-6844-5129-5DBA-915C3FBB40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55300" name="Picture 4">
            <a:extLst>
              <a:ext uri="{FF2B5EF4-FFF2-40B4-BE49-F238E27FC236}">
                <a16:creationId xmlns:a16="http://schemas.microsoft.com/office/drawing/2014/main" id="{1DF323DA-E4C9-EA52-24E4-7D2B7832A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125"/>
            <a:ext cx="9144000" cy="612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5000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129951EA-48CC-6F6C-E5C3-591C20D8B3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457997A0-EE52-EFCB-AC4E-01E71C9D2E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56324" name="Picture 4">
            <a:extLst>
              <a:ext uri="{FF2B5EF4-FFF2-40B4-BE49-F238E27FC236}">
                <a16:creationId xmlns:a16="http://schemas.microsoft.com/office/drawing/2014/main" id="{81F46A61-7156-ECC7-C80A-D3AC44C6E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125"/>
            <a:ext cx="9144000" cy="612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5000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7D44821A-EA55-CBFC-13FA-A5689E5944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B843B44B-95BF-77F6-0047-3DF7481213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57348" name="Picture 4">
            <a:extLst>
              <a:ext uri="{FF2B5EF4-FFF2-40B4-BE49-F238E27FC236}">
                <a16:creationId xmlns:a16="http://schemas.microsoft.com/office/drawing/2014/main" id="{61C444C3-AFE7-AD76-D25A-0DA17CE7F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612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5000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25BD543B-9F8C-B240-E7B2-30EB9289C5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58B72925-7063-16A3-A6DE-80B67722D5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58372" name="Picture 4">
            <a:extLst>
              <a:ext uri="{FF2B5EF4-FFF2-40B4-BE49-F238E27FC236}">
                <a16:creationId xmlns:a16="http://schemas.microsoft.com/office/drawing/2014/main" id="{3CC4CB05-E632-EC2E-9C2D-B08670837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4594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500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D97FE817-4B6A-B233-B656-5BA08917A9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2C4EFAA0-2EB9-242A-7242-9876C474F9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BA35F295-F16D-CC0C-5715-18229DC48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45862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500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D678B542-EC6A-2587-69AB-F0081EBD15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597329B2-4939-1C9F-921D-85887E9D76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79DF5529-DF4B-0CAD-8B4F-7D2D72CB1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12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500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65A41223-61CE-81D0-7BD1-E8307B187C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53300B42-DAA6-488E-A784-2CA98F1D9D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DFB50660-9812-630D-1F94-BDC046C66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4594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500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793F03E8-6D99-92A4-7844-7A7A4814A7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01231AB0-D04A-1160-6F31-8185493ACC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12292" name="Picture 4">
            <a:extLst>
              <a:ext uri="{FF2B5EF4-FFF2-40B4-BE49-F238E27FC236}">
                <a16:creationId xmlns:a16="http://schemas.microsoft.com/office/drawing/2014/main" id="{DD1D3945-442C-DD6C-DD49-D05CA7147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12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5000">
    <p:fade/>
  </p:transition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</TotalTime>
  <Words>0</Words>
  <Application>Microsoft Office PowerPoint</Application>
  <PresentationFormat>Presentación en pantalla (4:3)</PresentationFormat>
  <Paragraphs>0</Paragraphs>
  <Slides>54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54</vt:i4>
      </vt:variant>
    </vt:vector>
  </HeadingPairs>
  <TitlesOfParts>
    <vt:vector size="56" baseType="lpstr">
      <vt:lpstr>Arial</vt:lpstr>
      <vt:lpstr>Diseño predeterminado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CARIDAD SANCHEZ PAYAN</cp:lastModifiedBy>
  <cp:revision>22</cp:revision>
  <cp:lastPrinted>1601-01-01T00:00:00Z</cp:lastPrinted>
  <dcterms:created xsi:type="dcterms:W3CDTF">1601-01-01T00:00:00Z</dcterms:created>
  <dcterms:modified xsi:type="dcterms:W3CDTF">2023-02-01T10:11:38Z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