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3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52F86E-B950-C6C6-1D80-A3BC610F0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A8F93A-97A8-2CD6-9410-CAF91E88E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B6FFE-EDD1-6DCB-825B-D390496AA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0971B4-3CCB-D349-DB4D-AAC13CCE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E66FCC-E8EE-FD0B-9A43-70F82714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5EE3-2C5B-40C4-A50F-FE496E4642F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0297949"/>
      </p:ext>
    </p:extLst>
  </p:cSld>
  <p:clrMapOvr>
    <a:masterClrMapping/>
  </p:clrMapOvr>
  <p:transition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19F466-2A68-B922-18FB-40277D97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2CA536-B676-C1B3-5EA4-0F7C88250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E22805-5B75-1E6E-1584-53F78FE4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EC80B8-5CF8-BFE2-B98E-ED5E334E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9F0CDE-B8DF-9529-9159-7D70B932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36FBA-4C81-4736-A82C-FDBE5E974D0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98816078"/>
      </p:ext>
    </p:extLst>
  </p:cSld>
  <p:clrMapOvr>
    <a:masterClrMapping/>
  </p:clrMapOvr>
  <p:transition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1AF72-96EE-B6D1-E662-C388658D5F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FBE4B1-B14C-1204-96B4-436B37F13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E26154-9A3F-269D-9EB1-68C95E7B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A9B4FA-ED2A-890B-F675-8E4450E7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9B2047-8F00-F824-211D-5CC23223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25C71-50EE-410A-BE8A-3C2991E89C5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60239398"/>
      </p:ext>
    </p:extLst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D29184-AF00-ED63-C7B4-040C5A04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2CA16E-037B-EF5F-F655-F23E36EBA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29C878-ABEB-8AE0-A25B-C940B4DA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4DF6D3-CE62-9763-DA09-A343B850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A4FAF6-0E3F-D42F-36F0-8C76BA2F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37210-0858-4FFD-8031-5B2173EA346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18763175"/>
      </p:ext>
    </p:extLst>
  </p:cSld>
  <p:clrMapOvr>
    <a:masterClrMapping/>
  </p:clrMapOvr>
  <p:transition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06BB7-AE6B-DF14-9E79-9497750E0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B6810E-9075-D000-7D94-5D3B03B3F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C449-52AC-A0F8-4B95-3DE75E1FC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730068-AB96-9C5B-59CB-D71D4E77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C98BEE-3B5A-A637-14AC-5A77A610F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2C19B-4051-42B0-A40C-C14100AFE81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72350789"/>
      </p:ext>
    </p:extLst>
  </p:cSld>
  <p:clrMapOvr>
    <a:masterClrMapping/>
  </p:clrMapOvr>
  <p:transition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81D6C-4923-DF16-A15E-F56B71012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CC74EF-EE54-170D-E7BE-CC039771F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56CBDF-3941-7DEC-CDE8-F09B9741F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7AAF1-C24A-0F7F-B2BA-16A81882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BF7044-131F-EC9E-B702-D84751F0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BF6ED4-F08F-E210-610B-74667FE3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A0DAA-1E24-47EF-B43C-5863A6E22BB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75774968"/>
      </p:ext>
    </p:extLst>
  </p:cSld>
  <p:clrMapOvr>
    <a:masterClrMapping/>
  </p:clrMapOvr>
  <p:transition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AE696-42FF-A4EA-3AF4-3A6BAB090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4B1622-42F7-00BC-7139-F16D1053E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EFB2CE-9CE3-62C5-B783-DC99991FD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1AB9D5-816C-2E02-B307-A55C7F279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D8AD653-A61F-A6E9-70B5-44FDA971B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4CCB3EF-E9D6-CF7A-F05D-4523E8B7B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3FDDDC3-1629-A04F-678B-EB69683B5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BF875D9-98C4-5A8B-9B0E-C981302B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F8E46-53ED-4801-B293-A90C97FCA28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2433403"/>
      </p:ext>
    </p:extLst>
  </p:cSld>
  <p:clrMapOvr>
    <a:masterClrMapping/>
  </p:clrMapOvr>
  <p:transition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2201F-8FD9-8835-5387-49EDF246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A0EDA4-8326-16BD-C365-0B5EA4D4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2B267D0-8F44-7D1C-CCC1-1194CD272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EEB736-F662-F384-6253-518C3255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833F7-7B97-46DD-A5D2-462FBF673E7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3599119"/>
      </p:ext>
    </p:extLst>
  </p:cSld>
  <p:clrMapOvr>
    <a:masterClrMapping/>
  </p:clrMapOvr>
  <p:transition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C2E92CF-43C9-EF34-4ACF-1480B3030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4A8FC5E-C5C1-0C1B-A3C2-5FE0EB28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FA5BE2-F370-6B32-5B8A-C61B24E5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C4C61-A286-4577-A429-717E4831DC7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37957070"/>
      </p:ext>
    </p:extLst>
  </p:cSld>
  <p:clrMapOvr>
    <a:masterClrMapping/>
  </p:clrMapOvr>
  <p:transition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4FEF5-B85D-E2AA-81F3-00B3ECFA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5E35D0-8C49-7D1C-15AE-58E1F5888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6BD49E-F20B-5FF4-F329-261BA4418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4490B3-8666-A85C-A02F-A6A14CFAE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4331EA-30A0-18B1-B902-2904E53C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367BE4-ED1B-B970-3784-49A529C6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54FF4-B80E-4BFE-88C8-E4F943C6A37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08505951"/>
      </p:ext>
    </p:extLst>
  </p:cSld>
  <p:clrMapOvr>
    <a:masterClrMapping/>
  </p:clrMapOvr>
  <p:transition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52FE3-A3FF-958E-95C3-0033BEFAC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B15B2BF-8EF9-FB88-7991-EFE01F1DB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B3D036-DDFC-A173-A9CC-2D7D4B9F4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FB17E4-946B-B980-1EB3-307111F7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E5A32E-1390-6800-748D-F5924C18F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3C3E98-9C4B-6799-A569-5C3D3A78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E8991-E070-4FF1-8553-FDA84250F04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77742453"/>
      </p:ext>
    </p:extLst>
  </p:cSld>
  <p:clrMapOvr>
    <a:masterClrMapping/>
  </p:clrMapOvr>
  <p:transition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D621B4-921C-8B8B-BA66-3343DD589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786FBE-7811-01BE-6E3E-C7A7AF3D5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9FC451C-A2FF-D3ED-E459-E82A924327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E0AF2D-87EE-2CF9-147F-8D4EEE147A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8B3624C-D35F-BA72-9590-0151A32FA8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7B5B62-DF05-4ADA-AC54-4F6B077E71E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35AB18A-51CA-566A-4018-F96CC594D8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s-ES" altLang="es-ES" sz="44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9B04094-5502-2B66-27B6-C3431F482AE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s-ES" altLang="es-ES" sz="320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C0A62B4F-4FAB-491D-16A9-636718B75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02F10DB-7341-9B5A-77A0-8B475393B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387C860-3BFB-055D-32F6-F73B6AB37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66C8F93E-1FFF-27AF-E6D6-596F76DF1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32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DF2DD70-6CC1-E7C1-DDE3-30BE67845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9A370E0-102D-A90A-1EB3-A1204E452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167D0439-7A6A-2E6D-8DA9-44400BB9A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1450"/>
            <a:ext cx="9144000" cy="35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D94966A-7509-C47D-B111-633FC2FE1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33979C2-60B8-3558-4A90-CD7377868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2E8543BA-8C74-A6F5-C07E-E3437CB0F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42D532A-CAD6-8780-AE1A-2098CD6EF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A2E9B63-86D1-FDA4-ED4F-D6BFA4BF5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8135E6E7-D3FD-833F-E7CC-5CD2FCA7D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037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05952C5-D2B7-4E6C-8D53-C922959455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89FD0A3-C6C5-373F-680F-AE194F9601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C5AEAC3B-E8DD-DBF6-4D6B-E054B050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0"/>
            <a:ext cx="4011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27FA852-746B-2B1E-A4BF-9962BCF91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D35477D-4DA9-D6F6-8319-E9FAFDC5C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69D2EE53-3150-7076-CF33-AE74CF3BD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0"/>
            <a:ext cx="393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C8392B7-1511-FD91-1360-356099E8B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AD31D72-D8FE-F945-A3A2-64300FC3E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30D79350-CA07-6986-B64F-9408CE65B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0"/>
            <a:ext cx="3951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8723815-73A6-3947-0318-9C928D033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B87DF3B-3633-2EFF-8841-EC3C3639D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5CA985B2-AF00-0F3F-395C-D1DD70794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63"/>
            <a:ext cx="9144000" cy="616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3281DB0-6579-6218-7484-5011FBE93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42FDFA6-C82F-FB45-DAA9-BAEED7F13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1FF7B5BB-96FF-2898-3D79-699DB36E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4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95CAD44-857E-C365-185C-F50D4E9E3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80479BA-68F0-B313-24DE-5E7185F50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AB55F825-C539-E8C3-0190-CD7081E6C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213"/>
            <a:ext cx="8382000" cy="675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45B8D88-51C7-B19D-B791-8DB6B16BAB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2A95791-3331-25B4-B641-1123490DF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00C2BC54-ACB9-2763-17C3-917786461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E295800-8FEC-1390-2469-53CA95035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994E7D7-58C0-0F0E-C297-EE679086C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3F7D06C9-11C0-8180-5BD0-917398B46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0"/>
            <a:ext cx="5135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49EE7A9-542F-C53E-852F-E3D4E1A5B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EADB8B9-8B3B-45DA-6E54-28C8E32CF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ED2E8F31-09B7-E0D4-C7ED-658D219CF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5799A84-4089-BD0F-18E7-6E0C61B001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77931C7-A79F-FA6F-BAF5-BE6926E71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25FC53EF-26B6-9388-9413-FD66B34E5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542A56F-C392-2E07-C277-CA905F36A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C7300C7-5FC5-4565-FFA9-5AC382E64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F2D0BA6D-3480-9A5D-D8E4-FA4902176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0420783-7D36-0833-9C4C-176BA538D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9CA2924-8C4B-63DA-44F2-A98E98682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986720F8-0C65-C76A-1B01-3EB3DB5D9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0"/>
            <a:ext cx="4414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2C987AD-7947-B3DE-E889-8316A6613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28DEFF1-F0C1-5404-9764-8CF1EC60C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674A407B-3805-7996-3B1C-7F04D3CD1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76200"/>
            <a:ext cx="442595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0</Words>
  <Application>Microsoft Office PowerPoint</Application>
  <PresentationFormat>Presentación en pantalla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Arial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CARIDAD SANCHEZ PAYAN</cp:lastModifiedBy>
  <cp:revision>10</cp:revision>
  <cp:lastPrinted>1601-01-01T00:00:00Z</cp:lastPrinted>
  <dcterms:created xsi:type="dcterms:W3CDTF">1601-01-01T00:00:00Z</dcterms:created>
  <dcterms:modified xsi:type="dcterms:W3CDTF">2023-02-01T10:13:20Z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