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2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30/7/24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050FE73-F05D-A740-B49C-7B022762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83" b="16121"/>
          <a:stretch/>
        </p:blipFill>
        <p:spPr>
          <a:xfrm>
            <a:off x="3175" y="6155871"/>
            <a:ext cx="15113000" cy="2808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Source Sans Pro" panose="020B0503030403020204" pitchFamily="34" charset="0"/>
              </a:rPr>
              <a:t>Objeto de la ayuda</a:t>
            </a: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4</cp:revision>
  <dcterms:created xsi:type="dcterms:W3CDTF">2024-07-16T08:51:59Z</dcterms:created>
  <dcterms:modified xsi:type="dcterms:W3CDTF">2024-07-30T11:10:44Z</dcterms:modified>
</cp:coreProperties>
</file>