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 snapToGrid="0" snapToObjects="1">
      <p:cViewPr varScale="1">
        <p:scale>
          <a:sx n="79" d="100"/>
          <a:sy n="79" d="100"/>
        </p:scale>
        <p:origin x="144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227839D-B81B-B746-A18F-06FB9B7783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055" b="17191"/>
          <a:stretch/>
        </p:blipFill>
        <p:spPr>
          <a:xfrm>
            <a:off x="3175" y="5992586"/>
            <a:ext cx="15113000" cy="28575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s-ES" sz="5700" b="1">
                <a:latin typeface="Source Sans Pro" panose="020B0503030403020204" pitchFamily="34" charset="0"/>
              </a:rPr>
              <a:t>Título </a:t>
            </a:r>
            <a:r>
              <a:rPr lang="es-ES" sz="5700" b="1" dirty="0">
                <a:latin typeface="Source Sans Pro" panose="020B0503030403020204" pitchFamily="34" charset="0"/>
              </a:rPr>
              <a:t>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>
                <a:latin typeface="Source Sans Pro" panose="020B0503030403020204" pitchFamily="34" charset="0"/>
              </a:rPr>
              <a:t>Inversión total</a:t>
            </a:r>
            <a:endParaRPr lang="es-ES" sz="4500" dirty="0"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7</cp:revision>
  <dcterms:created xsi:type="dcterms:W3CDTF">2024-07-16T08:51:59Z</dcterms:created>
  <dcterms:modified xsi:type="dcterms:W3CDTF">2024-07-31T12:32:47Z</dcterms:modified>
</cp:coreProperties>
</file>