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5119350" cy="10691813"/>
  <p:notesSz cx="6858000" cy="9144000"/>
  <p:defaultTextStyle>
    <a:defPPr>
      <a:defRPr lang="es-ES"/>
    </a:defPPr>
    <a:lvl1pPr marL="0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1pPr>
    <a:lvl2pPr marL="619460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2pPr>
    <a:lvl3pPr marL="123892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3pPr>
    <a:lvl4pPr marL="185838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4pPr>
    <a:lvl5pPr marL="247784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5pPr>
    <a:lvl6pPr marL="309730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6pPr>
    <a:lvl7pPr marL="371676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7pPr>
    <a:lvl8pPr marL="433622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8pPr>
    <a:lvl9pPr marL="495568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8"/>
    <p:restoredTop sz="94674"/>
  </p:normalViewPr>
  <p:slideViewPr>
    <p:cSldViewPr snapToGrid="0" snapToObjects="1">
      <p:cViewPr varScale="1">
        <p:scale>
          <a:sx n="79" d="100"/>
          <a:sy n="79" d="100"/>
        </p:scale>
        <p:origin x="1448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31/7/24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9006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31/7/24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2643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31/7/24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2418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31/7/24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938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31/7/24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1649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31/7/24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9043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31/7/24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1189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31/7/24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4096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31/7/24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319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31/7/24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4946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31/7/24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986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61BCB-A943-C34F-98E6-035F60A3E253}" type="datetimeFigureOut">
              <a:rPr lang="es-ES" smtClean="0"/>
              <a:t>31/7/24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5366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C050FE73-F05D-A740-B49C-7B022762FC4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7583" b="16121"/>
          <a:stretch/>
        </p:blipFill>
        <p:spPr>
          <a:xfrm>
            <a:off x="3175" y="6155871"/>
            <a:ext cx="15113000" cy="2808516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FF5D046C-CD71-9E4D-AA63-EC9BE9E48B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89919" y="2184400"/>
            <a:ext cx="11339513" cy="1306530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es-ES" sz="5700" b="1">
                <a:latin typeface="Source Sans Pro" panose="020B0503030403020204" pitchFamily="34" charset="0"/>
              </a:rPr>
              <a:t>Título </a:t>
            </a:r>
            <a:r>
              <a:rPr lang="es-ES" sz="5700" b="1" dirty="0">
                <a:latin typeface="Source Sans Pro" panose="020B0503030403020204" pitchFamily="34" charset="0"/>
              </a:rPr>
              <a:t>abreviado de la actuación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6024C04-0239-D54E-957D-685A50EE40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89919" y="4345678"/>
            <a:ext cx="11339513" cy="1479389"/>
          </a:xfrm>
        </p:spPr>
        <p:txBody>
          <a:bodyPr>
            <a:normAutofit/>
          </a:bodyPr>
          <a:lstStyle/>
          <a:p>
            <a:pPr algn="l"/>
            <a:r>
              <a:rPr lang="es-ES" sz="4500">
                <a:latin typeface="Source Sans Pro" panose="020B0503030403020204" pitchFamily="34" charset="0"/>
              </a:rPr>
              <a:t>Inversión total</a:t>
            </a:r>
            <a:endParaRPr lang="es-ES" sz="4500" dirty="0"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4219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</TotalTime>
  <Words>7</Words>
  <Application>Microsoft Macintosh PowerPoint</Application>
  <PresentationFormat>Personalizado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Source Sans Pro</vt:lpstr>
      <vt:lpstr>Tema de Office</vt:lpstr>
      <vt:lpstr>Título abreviado de la actuación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Microsoft Office User</cp:lastModifiedBy>
  <cp:revision>5</cp:revision>
  <dcterms:created xsi:type="dcterms:W3CDTF">2024-07-16T08:51:59Z</dcterms:created>
  <dcterms:modified xsi:type="dcterms:W3CDTF">2024-07-31T12:31:56Z</dcterms:modified>
</cp:coreProperties>
</file>