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119350" cy="10691813"/>
  <p:notesSz cx="6858000" cy="9144000"/>
  <p:defaultTextStyle>
    <a:defPPr>
      <a:defRPr lang="es-ES"/>
    </a:defPPr>
    <a:lvl1pPr marL="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74"/>
  </p:normalViewPr>
  <p:slideViewPr>
    <p:cSldViewPr snapToGrid="0" snapToObjects="1">
      <p:cViewPr varScale="1">
        <p:scale>
          <a:sx n="79" d="100"/>
          <a:sy n="79" d="100"/>
        </p:scale>
        <p:origin x="144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00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264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41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3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64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04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118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09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1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94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8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36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5D046C-CD71-9E4D-AA63-EC9BE9E48B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2184400"/>
            <a:ext cx="11339513" cy="130653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s-ES" sz="5700" b="1">
                <a:latin typeface="Source Sans Pro" panose="020B0503030403020204" pitchFamily="34" charset="0"/>
              </a:rPr>
              <a:t>Título </a:t>
            </a:r>
            <a:r>
              <a:rPr lang="es-ES" sz="5700" b="1" dirty="0">
                <a:latin typeface="Source Sans Pro" panose="020B0503030403020204" pitchFamily="34" charset="0"/>
              </a:rPr>
              <a:t>abreviado de la actuación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024C04-0239-D54E-957D-685A50EE4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4345678"/>
            <a:ext cx="11339513" cy="1479389"/>
          </a:xfrm>
        </p:spPr>
        <p:txBody>
          <a:bodyPr>
            <a:normAutofit/>
          </a:bodyPr>
          <a:lstStyle/>
          <a:p>
            <a:pPr algn="l"/>
            <a:r>
              <a:rPr lang="es-ES" sz="4500" dirty="0">
                <a:latin typeface="Source Sans Pro" panose="020B0503030403020204" pitchFamily="34" charset="0"/>
              </a:rPr>
              <a:t>Objeto de la ayuda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EFC8440-9455-7146-8BA8-5F2BB47A02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8042" b="17803"/>
          <a:stretch/>
        </p:blipFill>
        <p:spPr>
          <a:xfrm>
            <a:off x="3175" y="6204857"/>
            <a:ext cx="15113000" cy="257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4219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9</Words>
  <Application>Microsoft Macintosh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Source Sans Pro</vt:lpstr>
      <vt:lpstr>Tema de Office</vt:lpstr>
      <vt:lpstr>Título abreviado de la actuación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8</cp:revision>
  <dcterms:created xsi:type="dcterms:W3CDTF">2024-07-16T08:51:59Z</dcterms:created>
  <dcterms:modified xsi:type="dcterms:W3CDTF">2024-07-30T11:12:07Z</dcterms:modified>
</cp:coreProperties>
</file>