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1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Noto Sans HK" panose="020B0500000000000000" pitchFamily="34" charset="-128"/>
                <a:ea typeface="Noto Sans HK" panose="020B0500000000000000" pitchFamily="34" charset="-128"/>
              </a:rPr>
              <a:t>Objeto de la ayuda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9C39C70-DAA9-F14C-B4CB-020CC305A1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806" b="17650"/>
          <a:stretch/>
        </p:blipFill>
        <p:spPr>
          <a:xfrm>
            <a:off x="3175" y="6286500"/>
            <a:ext cx="15113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9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6</cp:revision>
  <dcterms:created xsi:type="dcterms:W3CDTF">2024-07-16T08:51:59Z</dcterms:created>
  <dcterms:modified xsi:type="dcterms:W3CDTF">2024-12-27T11:20:20Z</dcterms:modified>
</cp:coreProperties>
</file>