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5119350" cy="10691813"/>
  <p:notesSz cx="6858000" cy="9144000"/>
  <p:defaultTextStyle>
    <a:defPPr>
      <a:defRPr lang="es-ES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3"/>
    <p:restoredTop sz="94604"/>
  </p:normalViewPr>
  <p:slideViewPr>
    <p:cSldViewPr snapToGrid="0" snapToObjects="1">
      <p:cViewPr varScale="1">
        <p:scale>
          <a:sx n="57" d="100"/>
          <a:sy n="57" d="100"/>
        </p:scale>
        <p:origin x="19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9006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2643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241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9384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1649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9043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1189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4096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319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4946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986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61BCB-A943-C34F-98E6-035F60A3E253}" type="datetimeFigureOut">
              <a:rPr lang="es-ES" smtClean="0"/>
              <a:t>27/12/24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FF4E6-609F-E847-9335-884553F66E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5366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050FE73-F05D-A740-B49C-7B022762FC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583" b="16121"/>
          <a:stretch/>
        </p:blipFill>
        <p:spPr>
          <a:xfrm>
            <a:off x="3175" y="6155871"/>
            <a:ext cx="15113000" cy="280851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F5D046C-CD71-9E4D-AA63-EC9BE9E48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9919" y="2184400"/>
            <a:ext cx="11339513" cy="1306530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s-ES" sz="5700" b="1" dirty="0">
                <a:latin typeface="Noto Sans HK" panose="020B0500000000000000" pitchFamily="34" charset="-128"/>
                <a:ea typeface="Noto Sans HK" panose="020B0500000000000000" pitchFamily="34" charset="-128"/>
              </a:rPr>
              <a:t>Título abreviado de la actuación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024C04-0239-D54E-957D-685A50EE40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9919" y="4345678"/>
            <a:ext cx="11339513" cy="1479389"/>
          </a:xfrm>
        </p:spPr>
        <p:txBody>
          <a:bodyPr>
            <a:normAutofit/>
          </a:bodyPr>
          <a:lstStyle/>
          <a:p>
            <a:pPr algn="l"/>
            <a:r>
              <a:rPr lang="es-ES" sz="4500" dirty="0">
                <a:latin typeface="Noto Sans HK" panose="020B0500000000000000" pitchFamily="34" charset="-128"/>
                <a:ea typeface="Noto Sans HK" panose="020B0500000000000000" pitchFamily="34" charset="-128"/>
              </a:rPr>
              <a:t>Objeto de la ayuda</a:t>
            </a:r>
          </a:p>
        </p:txBody>
      </p:sp>
    </p:spTree>
    <p:extLst>
      <p:ext uri="{BB962C8B-B14F-4D97-AF65-F5344CB8AC3E}">
        <p14:creationId xmlns:p14="http://schemas.microsoft.com/office/powerpoint/2010/main" val="4324219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9</Words>
  <Application>Microsoft Macintosh PowerPoint</Application>
  <PresentationFormat>Personalizado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Noto Sans HK</vt:lpstr>
      <vt:lpstr>Arial</vt:lpstr>
      <vt:lpstr>Calibri</vt:lpstr>
      <vt:lpstr>Calibri Light</vt:lpstr>
      <vt:lpstr>Tema de Office</vt:lpstr>
      <vt:lpstr>Título abreviado de la actuación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5</cp:revision>
  <dcterms:created xsi:type="dcterms:W3CDTF">2024-07-16T08:51:59Z</dcterms:created>
  <dcterms:modified xsi:type="dcterms:W3CDTF">2024-12-27T11:19:30Z</dcterms:modified>
</cp:coreProperties>
</file>