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Objeto de la ayuda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44994AA-E5F8-7648-8D1C-22228B3947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736" b="17956"/>
          <a:stretch/>
        </p:blipFill>
        <p:spPr>
          <a:xfrm>
            <a:off x="3175" y="6172200"/>
            <a:ext cx="15113000" cy="259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9</cp:revision>
  <dcterms:created xsi:type="dcterms:W3CDTF">2024-07-16T08:51:59Z</dcterms:created>
  <dcterms:modified xsi:type="dcterms:W3CDTF">2024-12-27T11:30:10Z</dcterms:modified>
</cp:coreProperties>
</file>