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sldIdLst>
    <p:sldId id="256" r:id="rId4"/>
    <p:sldId id="257" r:id="rId5"/>
    <p:sldId id="258" r:id="rId6"/>
    <p:sldId id="270" r:id="rId7"/>
    <p:sldId id="271" r:id="rId8"/>
    <p:sldId id="283" r:id="rId9"/>
    <p:sldId id="284" r:id="rId10"/>
    <p:sldId id="269" r:id="rId11"/>
    <p:sldId id="273" r:id="rId12"/>
    <p:sldId id="274" r:id="rId13"/>
    <p:sldId id="275" r:id="rId14"/>
    <p:sldId id="286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68" r:id="rId23"/>
  </p:sldIdLst>
  <p:sldSz cx="9144000" cy="5143500" type="screen16x9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flickr.com/photos/european_parliament/49517029202" TargetMode="External"/><Relationship Id="rId1" Type="http://schemas.openxmlformats.org/officeDocument/2006/relationships/image" Target="../media/image6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flickr.com/photos/european_parliament/49517029202" TargetMode="External"/><Relationship Id="rId1" Type="http://schemas.openxmlformats.org/officeDocument/2006/relationships/image" Target="../media/image6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flickr.com/photos/european_parliament/49517029202" TargetMode="External"/><Relationship Id="rId1" Type="http://schemas.openxmlformats.org/officeDocument/2006/relationships/image" Target="../media/image6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flickr.com/photos/european_parliament/49517029202" TargetMode="External"/><Relationship Id="rId1" Type="http://schemas.openxmlformats.org/officeDocument/2006/relationships/image" Target="../media/image6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65AF3-339B-468B-B7D9-16F57C1F8C14}" type="doc">
      <dgm:prSet loTypeId="urn:microsoft.com/office/officeart/2008/layout/AscendingPictureAccentProcess" loCatId="process" qsTypeId="urn:microsoft.com/office/officeart/2005/8/quickstyle/simple4" qsCatId="simple" csTypeId="urn:microsoft.com/office/officeart/2005/8/colors/accent0_1" csCatId="mainScheme" phldr="1"/>
      <dgm:spPr/>
    </dgm:pt>
    <dgm:pt modelId="{C62F64E0-0E75-4E24-ADB1-4127274AF1BE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Directiva (UE) 2019/1937, del Parlamento Europeo y del Consejo, de 23 de octubre de 2019</a:t>
          </a:r>
        </a:p>
      </dgm:t>
    </dgm:pt>
    <dgm:pt modelId="{C0976FE5-AAA6-4598-95BA-3A90B18E61A1}" type="parTrans" cxnId="{1EF522A9-9F84-45BA-96FC-68684F47E1D0}">
      <dgm:prSet/>
      <dgm:spPr/>
      <dgm:t>
        <a:bodyPr/>
        <a:lstStyle/>
        <a:p>
          <a:endParaRPr lang="es-ES"/>
        </a:p>
      </dgm:t>
    </dgm:pt>
    <dgm:pt modelId="{4E8DEC73-0467-49D6-9438-66F9CFF27BA6}" type="sibTrans" cxnId="{1EF522A9-9F84-45BA-96FC-68684F47E1D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  <dgm:pt modelId="{DF8BAFEB-3C4D-4BF8-9D78-22C6DD0166D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Ley 2/2021, de 18 de junio</a:t>
          </a:r>
        </a:p>
      </dgm:t>
    </dgm:pt>
    <dgm:pt modelId="{51B0B5F2-40C5-44E1-AB73-4AE139763E6C}" type="parTrans" cxnId="{73E5C7AB-6505-4300-B0C2-4497836EA71D}">
      <dgm:prSet/>
      <dgm:spPr/>
      <dgm:t>
        <a:bodyPr/>
        <a:lstStyle/>
        <a:p>
          <a:endParaRPr lang="es-ES"/>
        </a:p>
      </dgm:t>
    </dgm:pt>
    <dgm:pt modelId="{FF02B4D2-32CD-4B4E-AEA2-98A9995FA917}" type="sibTrans" cxnId="{73E5C7AB-6505-4300-B0C2-4497836EA71D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2D4C82D3-A184-411E-916F-A00E8D71CA4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Ley 2/2023, de 20 de febrero</a:t>
          </a:r>
        </a:p>
      </dgm:t>
    </dgm:pt>
    <dgm:pt modelId="{64AA3387-5A41-425A-8C23-8D5B00C4C906}" type="parTrans" cxnId="{98471B6D-33BB-429A-8DF1-72F3EACD85C2}">
      <dgm:prSet/>
      <dgm:spPr/>
      <dgm:t>
        <a:bodyPr/>
        <a:lstStyle/>
        <a:p>
          <a:endParaRPr lang="es-ES"/>
        </a:p>
      </dgm:t>
    </dgm:pt>
    <dgm:pt modelId="{D0690A37-D8B3-4330-93FE-FFB4C57DF512}" type="sibTrans" cxnId="{98471B6D-33BB-429A-8DF1-72F3EACD85C2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05B9B92A-01B4-4AE3-B9A7-7572750479CB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Instrucción 1/2023, de 12 de junio de 2023, de la SGAP</a:t>
          </a:r>
        </a:p>
      </dgm:t>
    </dgm:pt>
    <dgm:pt modelId="{2E6B6B2C-ADCB-475E-BDFA-6C0C150D7370}" type="parTrans" cxnId="{B5A9AD3B-421E-42C9-8AD5-23AB3590706D}">
      <dgm:prSet/>
      <dgm:spPr/>
      <dgm:t>
        <a:bodyPr/>
        <a:lstStyle/>
        <a:p>
          <a:endParaRPr lang="es-ES"/>
        </a:p>
      </dgm:t>
    </dgm:pt>
    <dgm:pt modelId="{36AB8C00-758D-4EE0-B0B6-1FEC8D721663}" type="sibTrans" cxnId="{B5A9AD3B-421E-42C9-8AD5-23AB3590706D}">
      <dgm:prSet/>
      <dgm:spPr>
        <a:blipFill>
          <a:blip xmlns:r="http://schemas.openxmlformats.org/officeDocument/2006/relationships" r:embed="rId4"/>
          <a:srcRect/>
          <a:stretch>
            <a:fillRect l="-15000" r="-15000"/>
          </a:stretch>
        </a:blipFill>
      </dgm:spPr>
      <dgm:t>
        <a:bodyPr/>
        <a:lstStyle/>
        <a:p>
          <a:endParaRPr lang="es-ES"/>
        </a:p>
      </dgm:t>
    </dgm:pt>
    <dgm:pt modelId="{F895F7CD-7B30-40DA-926C-0E8610B2E962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Resolución de 15 de junio de 2023, de la SGAP</a:t>
          </a:r>
        </a:p>
      </dgm:t>
    </dgm:pt>
    <dgm:pt modelId="{355ED85D-A531-46D4-9A73-4E4012C6A4D5}" type="parTrans" cxnId="{CD3C6E21-7B5A-44B0-9AA8-F8F3216CE404}">
      <dgm:prSet/>
      <dgm:spPr/>
      <dgm:t>
        <a:bodyPr/>
        <a:lstStyle/>
        <a:p>
          <a:endParaRPr lang="es-ES"/>
        </a:p>
      </dgm:t>
    </dgm:pt>
    <dgm:pt modelId="{BC22D179-61AB-4FC0-827C-3D0E511D0882}" type="sibTrans" cxnId="{CD3C6E21-7B5A-44B0-9AA8-F8F3216CE404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E89C2B65-B9EE-4B2E-AE89-C1BB54037B48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Acuerdo de 20 de junio de 2023, del Consejo de Gobierno</a:t>
          </a:r>
        </a:p>
      </dgm:t>
    </dgm:pt>
    <dgm:pt modelId="{B0017F14-66BF-4A4B-BB8D-B90CF9154A74}" type="parTrans" cxnId="{4465956D-1480-4C2C-94CB-F2DFBFA0B6A3}">
      <dgm:prSet/>
      <dgm:spPr/>
      <dgm:t>
        <a:bodyPr/>
        <a:lstStyle/>
        <a:p>
          <a:endParaRPr lang="es-ES"/>
        </a:p>
      </dgm:t>
    </dgm:pt>
    <dgm:pt modelId="{53A86A57-9DA0-4C50-96EB-1B0CAD701D14}" type="sibTrans" cxnId="{4465956D-1480-4C2C-94CB-F2DFBFA0B6A3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76E74E5C-EA6A-446B-A88A-2EA6227294EA}" type="pres">
      <dgm:prSet presAssocID="{70165AF3-339B-468B-B7D9-16F57C1F8C14}" presName="Name0" presStyleCnt="0">
        <dgm:presLayoutVars>
          <dgm:chMax val="7"/>
          <dgm:chPref val="7"/>
          <dgm:dir/>
        </dgm:presLayoutVars>
      </dgm:prSet>
      <dgm:spPr/>
    </dgm:pt>
    <dgm:pt modelId="{9D6EEB1D-DC83-4C69-89AB-1E327F3F031F}" type="pres">
      <dgm:prSet presAssocID="{70165AF3-339B-468B-B7D9-16F57C1F8C14}" presName="dot1" presStyleLbl="alignNode1" presStyleIdx="0" presStyleCnt="17"/>
      <dgm:spPr/>
    </dgm:pt>
    <dgm:pt modelId="{EBED9994-82A5-4925-9442-531F61D0F52A}" type="pres">
      <dgm:prSet presAssocID="{70165AF3-339B-468B-B7D9-16F57C1F8C14}" presName="dot2" presStyleLbl="alignNode1" presStyleIdx="1" presStyleCnt="17"/>
      <dgm:spPr/>
    </dgm:pt>
    <dgm:pt modelId="{6BA37CD0-E379-4B4F-917D-F91D15BAE4B7}" type="pres">
      <dgm:prSet presAssocID="{70165AF3-339B-468B-B7D9-16F57C1F8C14}" presName="dot3" presStyleLbl="alignNode1" presStyleIdx="2" presStyleCnt="17"/>
      <dgm:spPr/>
    </dgm:pt>
    <dgm:pt modelId="{45B84EDB-FCC4-4BAD-84E1-F217D9E86598}" type="pres">
      <dgm:prSet presAssocID="{70165AF3-339B-468B-B7D9-16F57C1F8C14}" presName="dot4" presStyleLbl="alignNode1" presStyleIdx="3" presStyleCnt="17"/>
      <dgm:spPr/>
    </dgm:pt>
    <dgm:pt modelId="{428FB415-F95D-428F-A0A6-46046E711AED}" type="pres">
      <dgm:prSet presAssocID="{70165AF3-339B-468B-B7D9-16F57C1F8C14}" presName="dot5" presStyleLbl="alignNode1" presStyleIdx="4" presStyleCnt="17"/>
      <dgm:spPr/>
    </dgm:pt>
    <dgm:pt modelId="{27338F89-12C2-4FE5-AC02-C947FF66F2C3}" type="pres">
      <dgm:prSet presAssocID="{70165AF3-339B-468B-B7D9-16F57C1F8C14}" presName="dot6" presStyleLbl="alignNode1" presStyleIdx="5" presStyleCnt="17"/>
      <dgm:spPr/>
    </dgm:pt>
    <dgm:pt modelId="{55C70E69-89FA-4C22-BB4C-179E633A2364}" type="pres">
      <dgm:prSet presAssocID="{70165AF3-339B-468B-B7D9-16F57C1F8C14}" presName="dot7" presStyleLbl="alignNode1" presStyleIdx="6" presStyleCnt="17"/>
      <dgm:spPr/>
    </dgm:pt>
    <dgm:pt modelId="{020E73FC-2E8C-4C98-92A8-EF8C0940D62D}" type="pres">
      <dgm:prSet presAssocID="{70165AF3-339B-468B-B7D9-16F57C1F8C14}" presName="dot8" presStyleLbl="alignNode1" presStyleIdx="7" presStyleCnt="17"/>
      <dgm:spPr/>
    </dgm:pt>
    <dgm:pt modelId="{9191A2DA-20B7-490E-A05A-A58B7D647F1F}" type="pres">
      <dgm:prSet presAssocID="{70165AF3-339B-468B-B7D9-16F57C1F8C14}" presName="dot9" presStyleLbl="alignNode1" presStyleIdx="8" presStyleCnt="17"/>
      <dgm:spPr/>
    </dgm:pt>
    <dgm:pt modelId="{05950AA4-0E16-4248-8830-9487A37733B4}" type="pres">
      <dgm:prSet presAssocID="{70165AF3-339B-468B-B7D9-16F57C1F8C14}" presName="dot10" presStyleLbl="alignNode1" presStyleIdx="9" presStyleCnt="17"/>
      <dgm:spPr/>
    </dgm:pt>
    <dgm:pt modelId="{A2C5AE92-4A48-4465-9EC3-4FACA3A77FF1}" type="pres">
      <dgm:prSet presAssocID="{70165AF3-339B-468B-B7D9-16F57C1F8C14}" presName="dotArrow1" presStyleLbl="alignNode1" presStyleIdx="10" presStyleCnt="17"/>
      <dgm:spPr/>
    </dgm:pt>
    <dgm:pt modelId="{424060A6-991A-482E-AFAE-F5485C3BBBB0}" type="pres">
      <dgm:prSet presAssocID="{70165AF3-339B-468B-B7D9-16F57C1F8C14}" presName="dotArrow2" presStyleLbl="alignNode1" presStyleIdx="11" presStyleCnt="17"/>
      <dgm:spPr/>
    </dgm:pt>
    <dgm:pt modelId="{228A86B0-F64B-4103-82CB-EFE319402B98}" type="pres">
      <dgm:prSet presAssocID="{70165AF3-339B-468B-B7D9-16F57C1F8C14}" presName="dotArrow3" presStyleLbl="alignNode1" presStyleIdx="12" presStyleCnt="17"/>
      <dgm:spPr/>
    </dgm:pt>
    <dgm:pt modelId="{1D35541E-5889-4731-9CC6-7F75279DC345}" type="pres">
      <dgm:prSet presAssocID="{70165AF3-339B-468B-B7D9-16F57C1F8C14}" presName="dotArrow4" presStyleLbl="alignNode1" presStyleIdx="13" presStyleCnt="17"/>
      <dgm:spPr/>
    </dgm:pt>
    <dgm:pt modelId="{6020359A-203F-4F11-A877-4BEB6BC5DAE0}" type="pres">
      <dgm:prSet presAssocID="{70165AF3-339B-468B-B7D9-16F57C1F8C14}" presName="dotArrow5" presStyleLbl="alignNode1" presStyleIdx="14" presStyleCnt="17"/>
      <dgm:spPr/>
    </dgm:pt>
    <dgm:pt modelId="{A50C6FED-A9A8-4D2B-807A-26C2EB6EF32C}" type="pres">
      <dgm:prSet presAssocID="{70165AF3-339B-468B-B7D9-16F57C1F8C14}" presName="dotArrow6" presStyleLbl="alignNode1" presStyleIdx="15" presStyleCnt="17"/>
      <dgm:spPr/>
    </dgm:pt>
    <dgm:pt modelId="{E6EDDCD0-352C-4605-A4D1-C42E9709BF11}" type="pres">
      <dgm:prSet presAssocID="{70165AF3-339B-468B-B7D9-16F57C1F8C14}" presName="dotArrow7" presStyleLbl="alignNode1" presStyleIdx="16" presStyleCnt="17"/>
      <dgm:spPr/>
    </dgm:pt>
    <dgm:pt modelId="{DF1CBD73-7213-492B-A9C3-268FAD17AC4D}" type="pres">
      <dgm:prSet presAssocID="{C62F64E0-0E75-4E24-ADB1-4127274AF1BE}" presName="parTx1" presStyleLbl="node1" presStyleIdx="0" presStyleCnt="6"/>
      <dgm:spPr/>
    </dgm:pt>
    <dgm:pt modelId="{7C62C873-73A5-4AC0-8261-CD104B14F137}" type="pres">
      <dgm:prSet presAssocID="{4E8DEC73-0467-49D6-9438-66F9CFF27BA6}" presName="picture1" presStyleCnt="0"/>
      <dgm:spPr/>
    </dgm:pt>
    <dgm:pt modelId="{9429E7D1-C492-4338-9C10-B8D3B259AE54}" type="pres">
      <dgm:prSet presAssocID="{4E8DEC73-0467-49D6-9438-66F9CFF27BA6}" presName="imageRepeatNode" presStyleLbl="fgImgPlace1" presStyleIdx="0" presStyleCnt="6"/>
      <dgm:spPr/>
    </dgm:pt>
    <dgm:pt modelId="{5AC8A01A-CDC2-42C6-9602-51DFA48219F0}" type="pres">
      <dgm:prSet presAssocID="{2D4C82D3-A184-411E-916F-A00E8D71CA43}" presName="parTx2" presStyleLbl="node1" presStyleIdx="1" presStyleCnt="6"/>
      <dgm:spPr/>
    </dgm:pt>
    <dgm:pt modelId="{A484CF7C-8E9B-4BFB-A140-1252A34F2C41}" type="pres">
      <dgm:prSet presAssocID="{D0690A37-D8B3-4330-93FE-FFB4C57DF512}" presName="picture2" presStyleCnt="0"/>
      <dgm:spPr/>
    </dgm:pt>
    <dgm:pt modelId="{FC9D7E35-8D9A-40E4-9488-E0BDE1DF0A7A}" type="pres">
      <dgm:prSet presAssocID="{D0690A37-D8B3-4330-93FE-FFB4C57DF512}" presName="imageRepeatNode" presStyleLbl="fgImgPlace1" presStyleIdx="1" presStyleCnt="6"/>
      <dgm:spPr/>
    </dgm:pt>
    <dgm:pt modelId="{E0F0889C-6DC9-42C2-9501-B7E4057A5ACE}" type="pres">
      <dgm:prSet presAssocID="{05B9B92A-01B4-4AE3-B9A7-7572750479CB}" presName="parTx3" presStyleLbl="node1" presStyleIdx="2" presStyleCnt="6"/>
      <dgm:spPr/>
    </dgm:pt>
    <dgm:pt modelId="{E9716A89-4D4D-4473-9466-97878777E864}" type="pres">
      <dgm:prSet presAssocID="{36AB8C00-758D-4EE0-B0B6-1FEC8D721663}" presName="picture3" presStyleCnt="0"/>
      <dgm:spPr/>
    </dgm:pt>
    <dgm:pt modelId="{A5E38A02-4AB4-4DB4-A9A3-23A2ECE07015}" type="pres">
      <dgm:prSet presAssocID="{36AB8C00-758D-4EE0-B0B6-1FEC8D721663}" presName="imageRepeatNode" presStyleLbl="fgImgPlace1" presStyleIdx="2" presStyleCnt="6"/>
      <dgm:spPr/>
    </dgm:pt>
    <dgm:pt modelId="{08157898-9CBE-4180-840A-2701C1F17FEF}" type="pres">
      <dgm:prSet presAssocID="{F895F7CD-7B30-40DA-926C-0E8610B2E962}" presName="parTx4" presStyleLbl="node1" presStyleIdx="3" presStyleCnt="6"/>
      <dgm:spPr/>
    </dgm:pt>
    <dgm:pt modelId="{09C4B911-F8A5-40FD-AC02-CE0AC843E86C}" type="pres">
      <dgm:prSet presAssocID="{BC22D179-61AB-4FC0-827C-3D0E511D0882}" presName="picture4" presStyleCnt="0"/>
      <dgm:spPr/>
    </dgm:pt>
    <dgm:pt modelId="{90184954-87A1-4CAC-A1FA-09FB4546B480}" type="pres">
      <dgm:prSet presAssocID="{BC22D179-61AB-4FC0-827C-3D0E511D0882}" presName="imageRepeatNode" presStyleLbl="fgImgPlace1" presStyleIdx="3" presStyleCnt="6"/>
      <dgm:spPr/>
    </dgm:pt>
    <dgm:pt modelId="{514D58E7-AE40-436E-B41D-65DFBB615D12}" type="pres">
      <dgm:prSet presAssocID="{E89C2B65-B9EE-4B2E-AE89-C1BB54037B48}" presName="parTx5" presStyleLbl="node1" presStyleIdx="4" presStyleCnt="6"/>
      <dgm:spPr/>
    </dgm:pt>
    <dgm:pt modelId="{8C94C9E1-B16C-4CAE-BE2B-A81AA83FB8CA}" type="pres">
      <dgm:prSet presAssocID="{53A86A57-9DA0-4C50-96EB-1B0CAD701D14}" presName="picture5" presStyleCnt="0"/>
      <dgm:spPr/>
    </dgm:pt>
    <dgm:pt modelId="{62D37C95-0C1D-4EA9-9920-047495D7BF81}" type="pres">
      <dgm:prSet presAssocID="{53A86A57-9DA0-4C50-96EB-1B0CAD701D14}" presName="imageRepeatNode" presStyleLbl="fgImgPlace1" presStyleIdx="4" presStyleCnt="6"/>
      <dgm:spPr/>
    </dgm:pt>
    <dgm:pt modelId="{06CD9C4F-94FB-472C-B626-8DB9D6B3CC20}" type="pres">
      <dgm:prSet presAssocID="{DF8BAFEB-3C4D-4BF8-9D78-22C6DD0166D3}" presName="parTx6" presStyleLbl="node1" presStyleIdx="5" presStyleCnt="6"/>
      <dgm:spPr/>
    </dgm:pt>
    <dgm:pt modelId="{CC9A8DB1-8D5A-4EB5-B2FC-49727FC1066D}" type="pres">
      <dgm:prSet presAssocID="{FF02B4D2-32CD-4B4E-AEA2-98A9995FA917}" presName="picture6" presStyleCnt="0"/>
      <dgm:spPr/>
    </dgm:pt>
    <dgm:pt modelId="{3F6F2C7E-4762-46B4-ADE4-F59CE97E3E00}" type="pres">
      <dgm:prSet presAssocID="{FF02B4D2-32CD-4B4E-AEA2-98A9995FA917}" presName="imageRepeatNode" presStyleLbl="fgImgPlace1" presStyleIdx="5" presStyleCnt="6"/>
      <dgm:spPr/>
    </dgm:pt>
  </dgm:ptLst>
  <dgm:cxnLst>
    <dgm:cxn modelId="{2BBB7705-DF02-4B96-9185-10D2225271E1}" type="presOf" srcId="{05B9B92A-01B4-4AE3-B9A7-7572750479CB}" destId="{E0F0889C-6DC9-42C2-9501-B7E4057A5ACE}" srcOrd="0" destOrd="0" presId="urn:microsoft.com/office/officeart/2008/layout/AscendingPictureAccentProcess"/>
    <dgm:cxn modelId="{A422810A-B2A4-46EC-9F74-29EF17879AA5}" type="presOf" srcId="{DF8BAFEB-3C4D-4BF8-9D78-22C6DD0166D3}" destId="{06CD9C4F-94FB-472C-B626-8DB9D6B3CC20}" srcOrd="0" destOrd="0" presId="urn:microsoft.com/office/officeart/2008/layout/AscendingPictureAccentProcess"/>
    <dgm:cxn modelId="{8C39D810-3B34-41FE-917D-5772A0814F33}" type="presOf" srcId="{FF02B4D2-32CD-4B4E-AEA2-98A9995FA917}" destId="{3F6F2C7E-4762-46B4-ADE4-F59CE97E3E00}" srcOrd="0" destOrd="0" presId="urn:microsoft.com/office/officeart/2008/layout/AscendingPictureAccentProcess"/>
    <dgm:cxn modelId="{936F2616-EFF1-4938-8492-111710064013}" type="presOf" srcId="{F895F7CD-7B30-40DA-926C-0E8610B2E962}" destId="{08157898-9CBE-4180-840A-2701C1F17FEF}" srcOrd="0" destOrd="0" presId="urn:microsoft.com/office/officeart/2008/layout/AscendingPictureAccentProcess"/>
    <dgm:cxn modelId="{CD3C6E21-7B5A-44B0-9AA8-F8F3216CE404}" srcId="{70165AF3-339B-468B-B7D9-16F57C1F8C14}" destId="{F895F7CD-7B30-40DA-926C-0E8610B2E962}" srcOrd="3" destOrd="0" parTransId="{355ED85D-A531-46D4-9A73-4E4012C6A4D5}" sibTransId="{BC22D179-61AB-4FC0-827C-3D0E511D0882}"/>
    <dgm:cxn modelId="{54FFCB28-BC01-41AB-A9F4-38E0B35BAAC4}" type="presOf" srcId="{70165AF3-339B-468B-B7D9-16F57C1F8C14}" destId="{76E74E5C-EA6A-446B-A88A-2EA6227294EA}" srcOrd="0" destOrd="0" presId="urn:microsoft.com/office/officeart/2008/layout/AscendingPictureAccentProcess"/>
    <dgm:cxn modelId="{B5A9AD3B-421E-42C9-8AD5-23AB3590706D}" srcId="{70165AF3-339B-468B-B7D9-16F57C1F8C14}" destId="{05B9B92A-01B4-4AE3-B9A7-7572750479CB}" srcOrd="2" destOrd="0" parTransId="{2E6B6B2C-ADCB-475E-BDFA-6C0C150D7370}" sibTransId="{36AB8C00-758D-4EE0-B0B6-1FEC8D721663}"/>
    <dgm:cxn modelId="{D75B9D68-20DD-410D-AF8F-7C8A67E71818}" type="presOf" srcId="{4E8DEC73-0467-49D6-9438-66F9CFF27BA6}" destId="{9429E7D1-C492-4338-9C10-B8D3B259AE54}" srcOrd="0" destOrd="0" presId="urn:microsoft.com/office/officeart/2008/layout/AscendingPictureAccentProcess"/>
    <dgm:cxn modelId="{98471B6D-33BB-429A-8DF1-72F3EACD85C2}" srcId="{70165AF3-339B-468B-B7D9-16F57C1F8C14}" destId="{2D4C82D3-A184-411E-916F-A00E8D71CA43}" srcOrd="1" destOrd="0" parTransId="{64AA3387-5A41-425A-8C23-8D5B00C4C906}" sibTransId="{D0690A37-D8B3-4330-93FE-FFB4C57DF512}"/>
    <dgm:cxn modelId="{4465956D-1480-4C2C-94CB-F2DFBFA0B6A3}" srcId="{70165AF3-339B-468B-B7D9-16F57C1F8C14}" destId="{E89C2B65-B9EE-4B2E-AE89-C1BB54037B48}" srcOrd="4" destOrd="0" parTransId="{B0017F14-66BF-4A4B-BB8D-B90CF9154A74}" sibTransId="{53A86A57-9DA0-4C50-96EB-1B0CAD701D14}"/>
    <dgm:cxn modelId="{7477D170-FDB5-4253-8DF0-828512A6B628}" type="presOf" srcId="{D0690A37-D8B3-4330-93FE-FFB4C57DF512}" destId="{FC9D7E35-8D9A-40E4-9488-E0BDE1DF0A7A}" srcOrd="0" destOrd="0" presId="urn:microsoft.com/office/officeart/2008/layout/AscendingPictureAccentProcess"/>
    <dgm:cxn modelId="{93578880-72F0-4B70-9721-7427CE983A64}" type="presOf" srcId="{C62F64E0-0E75-4E24-ADB1-4127274AF1BE}" destId="{DF1CBD73-7213-492B-A9C3-268FAD17AC4D}" srcOrd="0" destOrd="0" presId="urn:microsoft.com/office/officeart/2008/layout/AscendingPictureAccentProcess"/>
    <dgm:cxn modelId="{2D0A2787-3554-4685-B5F1-89CCEE88FA9F}" type="presOf" srcId="{53A86A57-9DA0-4C50-96EB-1B0CAD701D14}" destId="{62D37C95-0C1D-4EA9-9920-047495D7BF81}" srcOrd="0" destOrd="0" presId="urn:microsoft.com/office/officeart/2008/layout/AscendingPictureAccentProcess"/>
    <dgm:cxn modelId="{1EF522A9-9F84-45BA-96FC-68684F47E1D0}" srcId="{70165AF3-339B-468B-B7D9-16F57C1F8C14}" destId="{C62F64E0-0E75-4E24-ADB1-4127274AF1BE}" srcOrd="0" destOrd="0" parTransId="{C0976FE5-AAA6-4598-95BA-3A90B18E61A1}" sibTransId="{4E8DEC73-0467-49D6-9438-66F9CFF27BA6}"/>
    <dgm:cxn modelId="{73E5C7AB-6505-4300-B0C2-4497836EA71D}" srcId="{70165AF3-339B-468B-B7D9-16F57C1F8C14}" destId="{DF8BAFEB-3C4D-4BF8-9D78-22C6DD0166D3}" srcOrd="5" destOrd="0" parTransId="{51B0B5F2-40C5-44E1-AB73-4AE139763E6C}" sibTransId="{FF02B4D2-32CD-4B4E-AEA2-98A9995FA917}"/>
    <dgm:cxn modelId="{D01466AE-382F-4E65-A059-E17E3B33C8E1}" type="presOf" srcId="{E89C2B65-B9EE-4B2E-AE89-C1BB54037B48}" destId="{514D58E7-AE40-436E-B41D-65DFBB615D12}" srcOrd="0" destOrd="0" presId="urn:microsoft.com/office/officeart/2008/layout/AscendingPictureAccentProcess"/>
    <dgm:cxn modelId="{95AFFDCA-9500-470E-AA41-172103BE3873}" type="presOf" srcId="{2D4C82D3-A184-411E-916F-A00E8D71CA43}" destId="{5AC8A01A-CDC2-42C6-9602-51DFA48219F0}" srcOrd="0" destOrd="0" presId="urn:microsoft.com/office/officeart/2008/layout/AscendingPictureAccentProcess"/>
    <dgm:cxn modelId="{14A7D2CB-6DF2-4B2D-A7F6-A4937272FAE4}" type="presOf" srcId="{36AB8C00-758D-4EE0-B0B6-1FEC8D721663}" destId="{A5E38A02-4AB4-4DB4-A9A3-23A2ECE07015}" srcOrd="0" destOrd="0" presId="urn:microsoft.com/office/officeart/2008/layout/AscendingPictureAccentProcess"/>
    <dgm:cxn modelId="{C9813EFA-D027-4902-9ED7-F5BA6A5DCFAF}" type="presOf" srcId="{BC22D179-61AB-4FC0-827C-3D0E511D0882}" destId="{90184954-87A1-4CAC-A1FA-09FB4546B480}" srcOrd="0" destOrd="0" presId="urn:microsoft.com/office/officeart/2008/layout/AscendingPictureAccentProcess"/>
    <dgm:cxn modelId="{00349A01-1ECF-4933-BF62-28320435352D}" type="presParOf" srcId="{76E74E5C-EA6A-446B-A88A-2EA6227294EA}" destId="{9D6EEB1D-DC83-4C69-89AB-1E327F3F031F}" srcOrd="0" destOrd="0" presId="urn:microsoft.com/office/officeart/2008/layout/AscendingPictureAccentProcess"/>
    <dgm:cxn modelId="{49D5671F-A343-49D9-AC1A-4568434B0AE1}" type="presParOf" srcId="{76E74E5C-EA6A-446B-A88A-2EA6227294EA}" destId="{EBED9994-82A5-4925-9442-531F61D0F52A}" srcOrd="1" destOrd="0" presId="urn:microsoft.com/office/officeart/2008/layout/AscendingPictureAccentProcess"/>
    <dgm:cxn modelId="{A82CE279-8A39-46D3-AA11-17B69CDAE2F2}" type="presParOf" srcId="{76E74E5C-EA6A-446B-A88A-2EA6227294EA}" destId="{6BA37CD0-E379-4B4F-917D-F91D15BAE4B7}" srcOrd="2" destOrd="0" presId="urn:microsoft.com/office/officeart/2008/layout/AscendingPictureAccentProcess"/>
    <dgm:cxn modelId="{C9654F35-325E-4608-A517-974BA8E8CF8F}" type="presParOf" srcId="{76E74E5C-EA6A-446B-A88A-2EA6227294EA}" destId="{45B84EDB-FCC4-4BAD-84E1-F217D9E86598}" srcOrd="3" destOrd="0" presId="urn:microsoft.com/office/officeart/2008/layout/AscendingPictureAccentProcess"/>
    <dgm:cxn modelId="{4A8D87AA-D1E1-43A5-8AB3-7EE61D2DD9FA}" type="presParOf" srcId="{76E74E5C-EA6A-446B-A88A-2EA6227294EA}" destId="{428FB415-F95D-428F-A0A6-46046E711AED}" srcOrd="4" destOrd="0" presId="urn:microsoft.com/office/officeart/2008/layout/AscendingPictureAccentProcess"/>
    <dgm:cxn modelId="{BBABC854-641B-4491-A2EC-E9E75783C8D6}" type="presParOf" srcId="{76E74E5C-EA6A-446B-A88A-2EA6227294EA}" destId="{27338F89-12C2-4FE5-AC02-C947FF66F2C3}" srcOrd="5" destOrd="0" presId="urn:microsoft.com/office/officeart/2008/layout/AscendingPictureAccentProcess"/>
    <dgm:cxn modelId="{AE395D31-1BE8-4FB8-9242-70E54391DD0A}" type="presParOf" srcId="{76E74E5C-EA6A-446B-A88A-2EA6227294EA}" destId="{55C70E69-89FA-4C22-BB4C-179E633A2364}" srcOrd="6" destOrd="0" presId="urn:microsoft.com/office/officeart/2008/layout/AscendingPictureAccentProcess"/>
    <dgm:cxn modelId="{AC513C41-AAFE-4C3C-9514-200315FF8654}" type="presParOf" srcId="{76E74E5C-EA6A-446B-A88A-2EA6227294EA}" destId="{020E73FC-2E8C-4C98-92A8-EF8C0940D62D}" srcOrd="7" destOrd="0" presId="urn:microsoft.com/office/officeart/2008/layout/AscendingPictureAccentProcess"/>
    <dgm:cxn modelId="{E653B73B-A46C-4662-A036-21C7E2DEE742}" type="presParOf" srcId="{76E74E5C-EA6A-446B-A88A-2EA6227294EA}" destId="{9191A2DA-20B7-490E-A05A-A58B7D647F1F}" srcOrd="8" destOrd="0" presId="urn:microsoft.com/office/officeart/2008/layout/AscendingPictureAccentProcess"/>
    <dgm:cxn modelId="{29AC83E6-4025-4B8F-A030-F71323819F1F}" type="presParOf" srcId="{76E74E5C-EA6A-446B-A88A-2EA6227294EA}" destId="{05950AA4-0E16-4248-8830-9487A37733B4}" srcOrd="9" destOrd="0" presId="urn:microsoft.com/office/officeart/2008/layout/AscendingPictureAccentProcess"/>
    <dgm:cxn modelId="{A265E48A-63B8-4C9C-B573-E9428686CB46}" type="presParOf" srcId="{76E74E5C-EA6A-446B-A88A-2EA6227294EA}" destId="{A2C5AE92-4A48-4465-9EC3-4FACA3A77FF1}" srcOrd="10" destOrd="0" presId="urn:microsoft.com/office/officeart/2008/layout/AscendingPictureAccentProcess"/>
    <dgm:cxn modelId="{6E30EEEC-3748-4833-8362-DAE476283843}" type="presParOf" srcId="{76E74E5C-EA6A-446B-A88A-2EA6227294EA}" destId="{424060A6-991A-482E-AFAE-F5485C3BBBB0}" srcOrd="11" destOrd="0" presId="urn:microsoft.com/office/officeart/2008/layout/AscendingPictureAccentProcess"/>
    <dgm:cxn modelId="{A7A1F260-6F4E-4B6E-AD8F-AC4F0E3DA833}" type="presParOf" srcId="{76E74E5C-EA6A-446B-A88A-2EA6227294EA}" destId="{228A86B0-F64B-4103-82CB-EFE319402B98}" srcOrd="12" destOrd="0" presId="urn:microsoft.com/office/officeart/2008/layout/AscendingPictureAccentProcess"/>
    <dgm:cxn modelId="{AFF18DB4-BA13-4A25-A697-EC69EDF5C77C}" type="presParOf" srcId="{76E74E5C-EA6A-446B-A88A-2EA6227294EA}" destId="{1D35541E-5889-4731-9CC6-7F75279DC345}" srcOrd="13" destOrd="0" presId="urn:microsoft.com/office/officeart/2008/layout/AscendingPictureAccentProcess"/>
    <dgm:cxn modelId="{16843444-3630-43EE-AB12-2C3D9D221D02}" type="presParOf" srcId="{76E74E5C-EA6A-446B-A88A-2EA6227294EA}" destId="{6020359A-203F-4F11-A877-4BEB6BC5DAE0}" srcOrd="14" destOrd="0" presId="urn:microsoft.com/office/officeart/2008/layout/AscendingPictureAccentProcess"/>
    <dgm:cxn modelId="{756C9184-BA06-466A-83EC-9E66CE24F417}" type="presParOf" srcId="{76E74E5C-EA6A-446B-A88A-2EA6227294EA}" destId="{A50C6FED-A9A8-4D2B-807A-26C2EB6EF32C}" srcOrd="15" destOrd="0" presId="urn:microsoft.com/office/officeart/2008/layout/AscendingPictureAccentProcess"/>
    <dgm:cxn modelId="{60EB165A-FDCF-4737-843A-12ED7FD1AA4F}" type="presParOf" srcId="{76E74E5C-EA6A-446B-A88A-2EA6227294EA}" destId="{E6EDDCD0-352C-4605-A4D1-C42E9709BF11}" srcOrd="16" destOrd="0" presId="urn:microsoft.com/office/officeart/2008/layout/AscendingPictureAccentProcess"/>
    <dgm:cxn modelId="{A9D47050-4F54-475B-B3B8-FEB2EBAB63D7}" type="presParOf" srcId="{76E74E5C-EA6A-446B-A88A-2EA6227294EA}" destId="{DF1CBD73-7213-492B-A9C3-268FAD17AC4D}" srcOrd="17" destOrd="0" presId="urn:microsoft.com/office/officeart/2008/layout/AscendingPictureAccentProcess"/>
    <dgm:cxn modelId="{C314BE4C-B00B-4901-8ECA-7D3E94046D5F}" type="presParOf" srcId="{76E74E5C-EA6A-446B-A88A-2EA6227294EA}" destId="{7C62C873-73A5-4AC0-8261-CD104B14F137}" srcOrd="18" destOrd="0" presId="urn:microsoft.com/office/officeart/2008/layout/AscendingPictureAccentProcess"/>
    <dgm:cxn modelId="{EB89D01C-DC77-4BCA-9903-B4F6E0468265}" type="presParOf" srcId="{7C62C873-73A5-4AC0-8261-CD104B14F137}" destId="{9429E7D1-C492-4338-9C10-B8D3B259AE54}" srcOrd="0" destOrd="0" presId="urn:microsoft.com/office/officeart/2008/layout/AscendingPictureAccentProcess"/>
    <dgm:cxn modelId="{2E02FC7F-4D96-4804-8A7C-CD89F4286518}" type="presParOf" srcId="{76E74E5C-EA6A-446B-A88A-2EA6227294EA}" destId="{5AC8A01A-CDC2-42C6-9602-51DFA48219F0}" srcOrd="19" destOrd="0" presId="urn:microsoft.com/office/officeart/2008/layout/AscendingPictureAccentProcess"/>
    <dgm:cxn modelId="{84D38696-6D4F-4052-BA94-0FFA2EC411C6}" type="presParOf" srcId="{76E74E5C-EA6A-446B-A88A-2EA6227294EA}" destId="{A484CF7C-8E9B-4BFB-A140-1252A34F2C41}" srcOrd="20" destOrd="0" presId="urn:microsoft.com/office/officeart/2008/layout/AscendingPictureAccentProcess"/>
    <dgm:cxn modelId="{59669841-51FC-419B-949C-5DBC5F73B874}" type="presParOf" srcId="{A484CF7C-8E9B-4BFB-A140-1252A34F2C41}" destId="{FC9D7E35-8D9A-40E4-9488-E0BDE1DF0A7A}" srcOrd="0" destOrd="0" presId="urn:microsoft.com/office/officeart/2008/layout/AscendingPictureAccentProcess"/>
    <dgm:cxn modelId="{04F9CF7F-6E34-4229-8F9C-3BA68ADF8BB0}" type="presParOf" srcId="{76E74E5C-EA6A-446B-A88A-2EA6227294EA}" destId="{E0F0889C-6DC9-42C2-9501-B7E4057A5ACE}" srcOrd="21" destOrd="0" presId="urn:microsoft.com/office/officeart/2008/layout/AscendingPictureAccentProcess"/>
    <dgm:cxn modelId="{28D297F7-1FB5-4A6C-AE7A-C08FBD52FACB}" type="presParOf" srcId="{76E74E5C-EA6A-446B-A88A-2EA6227294EA}" destId="{E9716A89-4D4D-4473-9466-97878777E864}" srcOrd="22" destOrd="0" presId="urn:microsoft.com/office/officeart/2008/layout/AscendingPictureAccentProcess"/>
    <dgm:cxn modelId="{6C743150-D987-44B7-8FF6-124531D76058}" type="presParOf" srcId="{E9716A89-4D4D-4473-9466-97878777E864}" destId="{A5E38A02-4AB4-4DB4-A9A3-23A2ECE07015}" srcOrd="0" destOrd="0" presId="urn:microsoft.com/office/officeart/2008/layout/AscendingPictureAccentProcess"/>
    <dgm:cxn modelId="{E3C769FA-D4D0-4935-B02D-EEE4F3F8874F}" type="presParOf" srcId="{76E74E5C-EA6A-446B-A88A-2EA6227294EA}" destId="{08157898-9CBE-4180-840A-2701C1F17FEF}" srcOrd="23" destOrd="0" presId="urn:microsoft.com/office/officeart/2008/layout/AscendingPictureAccentProcess"/>
    <dgm:cxn modelId="{C610B515-5DEA-4381-9F8C-65EC850A5AF1}" type="presParOf" srcId="{76E74E5C-EA6A-446B-A88A-2EA6227294EA}" destId="{09C4B911-F8A5-40FD-AC02-CE0AC843E86C}" srcOrd="24" destOrd="0" presId="urn:microsoft.com/office/officeart/2008/layout/AscendingPictureAccentProcess"/>
    <dgm:cxn modelId="{A046B36A-C4A3-4076-B6B8-BDCF64E4D914}" type="presParOf" srcId="{09C4B911-F8A5-40FD-AC02-CE0AC843E86C}" destId="{90184954-87A1-4CAC-A1FA-09FB4546B480}" srcOrd="0" destOrd="0" presId="urn:microsoft.com/office/officeart/2008/layout/AscendingPictureAccentProcess"/>
    <dgm:cxn modelId="{E6F63D65-BD14-4CC8-A1EA-CC70EB04CDFC}" type="presParOf" srcId="{76E74E5C-EA6A-446B-A88A-2EA6227294EA}" destId="{514D58E7-AE40-436E-B41D-65DFBB615D12}" srcOrd="25" destOrd="0" presId="urn:microsoft.com/office/officeart/2008/layout/AscendingPictureAccentProcess"/>
    <dgm:cxn modelId="{D3BCA04A-C8FD-4954-8675-9E90EBC12B88}" type="presParOf" srcId="{76E74E5C-EA6A-446B-A88A-2EA6227294EA}" destId="{8C94C9E1-B16C-4CAE-BE2B-A81AA83FB8CA}" srcOrd="26" destOrd="0" presId="urn:microsoft.com/office/officeart/2008/layout/AscendingPictureAccentProcess"/>
    <dgm:cxn modelId="{B8601D5F-4609-436C-8421-AFDE4CCFDBCC}" type="presParOf" srcId="{8C94C9E1-B16C-4CAE-BE2B-A81AA83FB8CA}" destId="{62D37C95-0C1D-4EA9-9920-047495D7BF81}" srcOrd="0" destOrd="0" presId="urn:microsoft.com/office/officeart/2008/layout/AscendingPictureAccentProcess"/>
    <dgm:cxn modelId="{D36377BD-B61A-4E6D-99F9-18AA2AABBDA9}" type="presParOf" srcId="{76E74E5C-EA6A-446B-A88A-2EA6227294EA}" destId="{06CD9C4F-94FB-472C-B626-8DB9D6B3CC20}" srcOrd="27" destOrd="0" presId="urn:microsoft.com/office/officeart/2008/layout/AscendingPictureAccentProcess"/>
    <dgm:cxn modelId="{09E7BA03-1625-445E-A6DE-4250F2257107}" type="presParOf" srcId="{76E74E5C-EA6A-446B-A88A-2EA6227294EA}" destId="{CC9A8DB1-8D5A-4EB5-B2FC-49727FC1066D}" srcOrd="28" destOrd="0" presId="urn:microsoft.com/office/officeart/2008/layout/AscendingPictureAccentProcess"/>
    <dgm:cxn modelId="{9CA80C91-51FE-4F47-BE5E-10C7BC91EE77}" type="presParOf" srcId="{CC9A8DB1-8D5A-4EB5-B2FC-49727FC1066D}" destId="{3F6F2C7E-4762-46B4-ADE4-F59CE97E3E0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65AF3-339B-468B-B7D9-16F57C1F8C14}" type="doc">
      <dgm:prSet loTypeId="urn:microsoft.com/office/officeart/2008/layout/AscendingPictureAccentProcess" loCatId="process" qsTypeId="urn:microsoft.com/office/officeart/2005/8/quickstyle/simple4" qsCatId="simple" csTypeId="urn:microsoft.com/office/officeart/2005/8/colors/accent3_1" csCatId="accent3" phldr="1"/>
      <dgm:spPr/>
    </dgm:pt>
    <dgm:pt modelId="{C62F64E0-0E75-4E24-ADB1-4127274AF1BE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Directiva (UE) 2019/1937, del Parlamento Europeo y del Consejo, de 23 de octubre de 2019</a:t>
          </a:r>
        </a:p>
      </dgm:t>
    </dgm:pt>
    <dgm:pt modelId="{C0976FE5-AAA6-4598-95BA-3A90B18E61A1}" type="parTrans" cxnId="{1EF522A9-9F84-45BA-96FC-68684F47E1D0}">
      <dgm:prSet/>
      <dgm:spPr/>
      <dgm:t>
        <a:bodyPr/>
        <a:lstStyle/>
        <a:p>
          <a:endParaRPr lang="es-ES"/>
        </a:p>
      </dgm:t>
    </dgm:pt>
    <dgm:pt modelId="{4E8DEC73-0467-49D6-9438-66F9CFF27BA6}" type="sibTrans" cxnId="{1EF522A9-9F84-45BA-96FC-68684F47E1D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  <dgm:pt modelId="{DF8BAFEB-3C4D-4BF8-9D78-22C6DD0166D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Ley 2/2021, de 18 de junio</a:t>
          </a:r>
        </a:p>
      </dgm:t>
    </dgm:pt>
    <dgm:pt modelId="{51B0B5F2-40C5-44E1-AB73-4AE139763E6C}" type="parTrans" cxnId="{73E5C7AB-6505-4300-B0C2-4497836EA71D}">
      <dgm:prSet/>
      <dgm:spPr/>
      <dgm:t>
        <a:bodyPr/>
        <a:lstStyle/>
        <a:p>
          <a:endParaRPr lang="es-ES"/>
        </a:p>
      </dgm:t>
    </dgm:pt>
    <dgm:pt modelId="{FF02B4D2-32CD-4B4E-AEA2-98A9995FA917}" type="sibTrans" cxnId="{73E5C7AB-6505-4300-B0C2-4497836EA71D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2D4C82D3-A184-411E-916F-A00E8D71CA4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Ley 2/2023, de 20 de febrero</a:t>
          </a:r>
        </a:p>
      </dgm:t>
    </dgm:pt>
    <dgm:pt modelId="{64AA3387-5A41-425A-8C23-8D5B00C4C906}" type="parTrans" cxnId="{98471B6D-33BB-429A-8DF1-72F3EACD85C2}">
      <dgm:prSet/>
      <dgm:spPr/>
      <dgm:t>
        <a:bodyPr/>
        <a:lstStyle/>
        <a:p>
          <a:endParaRPr lang="es-ES"/>
        </a:p>
      </dgm:t>
    </dgm:pt>
    <dgm:pt modelId="{D0690A37-D8B3-4330-93FE-FFB4C57DF512}" type="sibTrans" cxnId="{98471B6D-33BB-429A-8DF1-72F3EACD85C2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05B9B92A-01B4-4AE3-B9A7-7572750479CB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Instrucción 1/2023, de 12 de junio de 2023, de la SGAP</a:t>
          </a:r>
        </a:p>
      </dgm:t>
    </dgm:pt>
    <dgm:pt modelId="{2E6B6B2C-ADCB-475E-BDFA-6C0C150D7370}" type="parTrans" cxnId="{B5A9AD3B-421E-42C9-8AD5-23AB3590706D}">
      <dgm:prSet/>
      <dgm:spPr/>
      <dgm:t>
        <a:bodyPr/>
        <a:lstStyle/>
        <a:p>
          <a:endParaRPr lang="es-ES"/>
        </a:p>
      </dgm:t>
    </dgm:pt>
    <dgm:pt modelId="{36AB8C00-758D-4EE0-B0B6-1FEC8D721663}" type="sibTrans" cxnId="{B5A9AD3B-421E-42C9-8AD5-23AB3590706D}">
      <dgm:prSet/>
      <dgm:spPr>
        <a:blipFill>
          <a:blip xmlns:r="http://schemas.openxmlformats.org/officeDocument/2006/relationships" r:embed="rId4"/>
          <a:srcRect/>
          <a:stretch>
            <a:fillRect l="-15000" r="-15000"/>
          </a:stretch>
        </a:blipFill>
      </dgm:spPr>
      <dgm:t>
        <a:bodyPr/>
        <a:lstStyle/>
        <a:p>
          <a:endParaRPr lang="es-ES"/>
        </a:p>
      </dgm:t>
    </dgm:pt>
    <dgm:pt modelId="{F895F7CD-7B30-40DA-926C-0E8610B2E962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Resolución de 15 de junio de 2023, de la SGAP</a:t>
          </a:r>
        </a:p>
      </dgm:t>
    </dgm:pt>
    <dgm:pt modelId="{355ED85D-A531-46D4-9A73-4E4012C6A4D5}" type="parTrans" cxnId="{CD3C6E21-7B5A-44B0-9AA8-F8F3216CE404}">
      <dgm:prSet/>
      <dgm:spPr/>
      <dgm:t>
        <a:bodyPr/>
        <a:lstStyle/>
        <a:p>
          <a:endParaRPr lang="es-ES"/>
        </a:p>
      </dgm:t>
    </dgm:pt>
    <dgm:pt modelId="{BC22D179-61AB-4FC0-827C-3D0E511D0882}" type="sibTrans" cxnId="{CD3C6E21-7B5A-44B0-9AA8-F8F3216CE404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E89C2B65-B9EE-4B2E-AE89-C1BB54037B48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Acuerdo de 20 de junio de 2023, del Consejo de Gobierno</a:t>
          </a:r>
        </a:p>
      </dgm:t>
    </dgm:pt>
    <dgm:pt modelId="{B0017F14-66BF-4A4B-BB8D-B90CF9154A74}" type="parTrans" cxnId="{4465956D-1480-4C2C-94CB-F2DFBFA0B6A3}">
      <dgm:prSet/>
      <dgm:spPr/>
      <dgm:t>
        <a:bodyPr/>
        <a:lstStyle/>
        <a:p>
          <a:endParaRPr lang="es-ES"/>
        </a:p>
      </dgm:t>
    </dgm:pt>
    <dgm:pt modelId="{53A86A57-9DA0-4C50-96EB-1B0CAD701D14}" type="sibTrans" cxnId="{4465956D-1480-4C2C-94CB-F2DFBFA0B6A3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76E74E5C-EA6A-446B-A88A-2EA6227294EA}" type="pres">
      <dgm:prSet presAssocID="{70165AF3-339B-468B-B7D9-16F57C1F8C14}" presName="Name0" presStyleCnt="0">
        <dgm:presLayoutVars>
          <dgm:chMax val="7"/>
          <dgm:chPref val="7"/>
          <dgm:dir/>
        </dgm:presLayoutVars>
      </dgm:prSet>
      <dgm:spPr/>
    </dgm:pt>
    <dgm:pt modelId="{9D6EEB1D-DC83-4C69-89AB-1E327F3F031F}" type="pres">
      <dgm:prSet presAssocID="{70165AF3-339B-468B-B7D9-16F57C1F8C14}" presName="dot1" presStyleLbl="alignNode1" presStyleIdx="0" presStyleCnt="17"/>
      <dgm:spPr/>
    </dgm:pt>
    <dgm:pt modelId="{EBED9994-82A5-4925-9442-531F61D0F52A}" type="pres">
      <dgm:prSet presAssocID="{70165AF3-339B-468B-B7D9-16F57C1F8C14}" presName="dot2" presStyleLbl="alignNode1" presStyleIdx="1" presStyleCnt="17"/>
      <dgm:spPr/>
    </dgm:pt>
    <dgm:pt modelId="{6BA37CD0-E379-4B4F-917D-F91D15BAE4B7}" type="pres">
      <dgm:prSet presAssocID="{70165AF3-339B-468B-B7D9-16F57C1F8C14}" presName="dot3" presStyleLbl="alignNode1" presStyleIdx="2" presStyleCnt="17"/>
      <dgm:spPr/>
    </dgm:pt>
    <dgm:pt modelId="{45B84EDB-FCC4-4BAD-84E1-F217D9E86598}" type="pres">
      <dgm:prSet presAssocID="{70165AF3-339B-468B-B7D9-16F57C1F8C14}" presName="dot4" presStyleLbl="alignNode1" presStyleIdx="3" presStyleCnt="17"/>
      <dgm:spPr/>
    </dgm:pt>
    <dgm:pt modelId="{428FB415-F95D-428F-A0A6-46046E711AED}" type="pres">
      <dgm:prSet presAssocID="{70165AF3-339B-468B-B7D9-16F57C1F8C14}" presName="dot5" presStyleLbl="alignNode1" presStyleIdx="4" presStyleCnt="17"/>
      <dgm:spPr/>
    </dgm:pt>
    <dgm:pt modelId="{27338F89-12C2-4FE5-AC02-C947FF66F2C3}" type="pres">
      <dgm:prSet presAssocID="{70165AF3-339B-468B-B7D9-16F57C1F8C14}" presName="dot6" presStyleLbl="alignNode1" presStyleIdx="5" presStyleCnt="17"/>
      <dgm:spPr/>
    </dgm:pt>
    <dgm:pt modelId="{55C70E69-89FA-4C22-BB4C-179E633A2364}" type="pres">
      <dgm:prSet presAssocID="{70165AF3-339B-468B-B7D9-16F57C1F8C14}" presName="dot7" presStyleLbl="alignNode1" presStyleIdx="6" presStyleCnt="17"/>
      <dgm:spPr/>
    </dgm:pt>
    <dgm:pt modelId="{020E73FC-2E8C-4C98-92A8-EF8C0940D62D}" type="pres">
      <dgm:prSet presAssocID="{70165AF3-339B-468B-B7D9-16F57C1F8C14}" presName="dot8" presStyleLbl="alignNode1" presStyleIdx="7" presStyleCnt="17"/>
      <dgm:spPr/>
    </dgm:pt>
    <dgm:pt modelId="{9191A2DA-20B7-490E-A05A-A58B7D647F1F}" type="pres">
      <dgm:prSet presAssocID="{70165AF3-339B-468B-B7D9-16F57C1F8C14}" presName="dot9" presStyleLbl="alignNode1" presStyleIdx="8" presStyleCnt="17"/>
      <dgm:spPr/>
    </dgm:pt>
    <dgm:pt modelId="{05950AA4-0E16-4248-8830-9487A37733B4}" type="pres">
      <dgm:prSet presAssocID="{70165AF3-339B-468B-B7D9-16F57C1F8C14}" presName="dot10" presStyleLbl="alignNode1" presStyleIdx="9" presStyleCnt="17"/>
      <dgm:spPr/>
    </dgm:pt>
    <dgm:pt modelId="{A2C5AE92-4A48-4465-9EC3-4FACA3A77FF1}" type="pres">
      <dgm:prSet presAssocID="{70165AF3-339B-468B-B7D9-16F57C1F8C14}" presName="dotArrow1" presStyleLbl="alignNode1" presStyleIdx="10" presStyleCnt="17"/>
      <dgm:spPr/>
    </dgm:pt>
    <dgm:pt modelId="{424060A6-991A-482E-AFAE-F5485C3BBBB0}" type="pres">
      <dgm:prSet presAssocID="{70165AF3-339B-468B-B7D9-16F57C1F8C14}" presName="dotArrow2" presStyleLbl="alignNode1" presStyleIdx="11" presStyleCnt="17"/>
      <dgm:spPr/>
    </dgm:pt>
    <dgm:pt modelId="{228A86B0-F64B-4103-82CB-EFE319402B98}" type="pres">
      <dgm:prSet presAssocID="{70165AF3-339B-468B-B7D9-16F57C1F8C14}" presName="dotArrow3" presStyleLbl="alignNode1" presStyleIdx="12" presStyleCnt="17"/>
      <dgm:spPr/>
    </dgm:pt>
    <dgm:pt modelId="{1D35541E-5889-4731-9CC6-7F75279DC345}" type="pres">
      <dgm:prSet presAssocID="{70165AF3-339B-468B-B7D9-16F57C1F8C14}" presName="dotArrow4" presStyleLbl="alignNode1" presStyleIdx="13" presStyleCnt="17"/>
      <dgm:spPr/>
    </dgm:pt>
    <dgm:pt modelId="{6020359A-203F-4F11-A877-4BEB6BC5DAE0}" type="pres">
      <dgm:prSet presAssocID="{70165AF3-339B-468B-B7D9-16F57C1F8C14}" presName="dotArrow5" presStyleLbl="alignNode1" presStyleIdx="14" presStyleCnt="17"/>
      <dgm:spPr/>
    </dgm:pt>
    <dgm:pt modelId="{A50C6FED-A9A8-4D2B-807A-26C2EB6EF32C}" type="pres">
      <dgm:prSet presAssocID="{70165AF3-339B-468B-B7D9-16F57C1F8C14}" presName="dotArrow6" presStyleLbl="alignNode1" presStyleIdx="15" presStyleCnt="17"/>
      <dgm:spPr/>
    </dgm:pt>
    <dgm:pt modelId="{E6EDDCD0-352C-4605-A4D1-C42E9709BF11}" type="pres">
      <dgm:prSet presAssocID="{70165AF3-339B-468B-B7D9-16F57C1F8C14}" presName="dotArrow7" presStyleLbl="alignNode1" presStyleIdx="16" presStyleCnt="17"/>
      <dgm:spPr/>
    </dgm:pt>
    <dgm:pt modelId="{DF1CBD73-7213-492B-A9C3-268FAD17AC4D}" type="pres">
      <dgm:prSet presAssocID="{C62F64E0-0E75-4E24-ADB1-4127274AF1BE}" presName="parTx1" presStyleLbl="node1" presStyleIdx="0" presStyleCnt="6"/>
      <dgm:spPr/>
    </dgm:pt>
    <dgm:pt modelId="{7C62C873-73A5-4AC0-8261-CD104B14F137}" type="pres">
      <dgm:prSet presAssocID="{4E8DEC73-0467-49D6-9438-66F9CFF27BA6}" presName="picture1" presStyleCnt="0"/>
      <dgm:spPr/>
    </dgm:pt>
    <dgm:pt modelId="{9429E7D1-C492-4338-9C10-B8D3B259AE54}" type="pres">
      <dgm:prSet presAssocID="{4E8DEC73-0467-49D6-9438-66F9CFF27BA6}" presName="imageRepeatNode" presStyleLbl="fgImgPlace1" presStyleIdx="0" presStyleCnt="6"/>
      <dgm:spPr/>
    </dgm:pt>
    <dgm:pt modelId="{5AC8A01A-CDC2-42C6-9602-51DFA48219F0}" type="pres">
      <dgm:prSet presAssocID="{2D4C82D3-A184-411E-916F-A00E8D71CA43}" presName="parTx2" presStyleLbl="node1" presStyleIdx="1" presStyleCnt="6"/>
      <dgm:spPr/>
    </dgm:pt>
    <dgm:pt modelId="{A484CF7C-8E9B-4BFB-A140-1252A34F2C41}" type="pres">
      <dgm:prSet presAssocID="{D0690A37-D8B3-4330-93FE-FFB4C57DF512}" presName="picture2" presStyleCnt="0"/>
      <dgm:spPr/>
    </dgm:pt>
    <dgm:pt modelId="{FC9D7E35-8D9A-40E4-9488-E0BDE1DF0A7A}" type="pres">
      <dgm:prSet presAssocID="{D0690A37-D8B3-4330-93FE-FFB4C57DF512}" presName="imageRepeatNode" presStyleLbl="fgImgPlace1" presStyleIdx="1" presStyleCnt="6"/>
      <dgm:spPr/>
    </dgm:pt>
    <dgm:pt modelId="{E0F0889C-6DC9-42C2-9501-B7E4057A5ACE}" type="pres">
      <dgm:prSet presAssocID="{05B9B92A-01B4-4AE3-B9A7-7572750479CB}" presName="parTx3" presStyleLbl="node1" presStyleIdx="2" presStyleCnt="6"/>
      <dgm:spPr/>
    </dgm:pt>
    <dgm:pt modelId="{E9716A89-4D4D-4473-9466-97878777E864}" type="pres">
      <dgm:prSet presAssocID="{36AB8C00-758D-4EE0-B0B6-1FEC8D721663}" presName="picture3" presStyleCnt="0"/>
      <dgm:spPr/>
    </dgm:pt>
    <dgm:pt modelId="{A5E38A02-4AB4-4DB4-A9A3-23A2ECE07015}" type="pres">
      <dgm:prSet presAssocID="{36AB8C00-758D-4EE0-B0B6-1FEC8D721663}" presName="imageRepeatNode" presStyleLbl="fgImgPlace1" presStyleIdx="2" presStyleCnt="6"/>
      <dgm:spPr/>
    </dgm:pt>
    <dgm:pt modelId="{08157898-9CBE-4180-840A-2701C1F17FEF}" type="pres">
      <dgm:prSet presAssocID="{F895F7CD-7B30-40DA-926C-0E8610B2E962}" presName="parTx4" presStyleLbl="node1" presStyleIdx="3" presStyleCnt="6"/>
      <dgm:spPr/>
    </dgm:pt>
    <dgm:pt modelId="{09C4B911-F8A5-40FD-AC02-CE0AC843E86C}" type="pres">
      <dgm:prSet presAssocID="{BC22D179-61AB-4FC0-827C-3D0E511D0882}" presName="picture4" presStyleCnt="0"/>
      <dgm:spPr/>
    </dgm:pt>
    <dgm:pt modelId="{90184954-87A1-4CAC-A1FA-09FB4546B480}" type="pres">
      <dgm:prSet presAssocID="{BC22D179-61AB-4FC0-827C-3D0E511D0882}" presName="imageRepeatNode" presStyleLbl="fgImgPlace1" presStyleIdx="3" presStyleCnt="6"/>
      <dgm:spPr/>
    </dgm:pt>
    <dgm:pt modelId="{514D58E7-AE40-436E-B41D-65DFBB615D12}" type="pres">
      <dgm:prSet presAssocID="{E89C2B65-B9EE-4B2E-AE89-C1BB54037B48}" presName="parTx5" presStyleLbl="node1" presStyleIdx="4" presStyleCnt="6"/>
      <dgm:spPr/>
    </dgm:pt>
    <dgm:pt modelId="{8C94C9E1-B16C-4CAE-BE2B-A81AA83FB8CA}" type="pres">
      <dgm:prSet presAssocID="{53A86A57-9DA0-4C50-96EB-1B0CAD701D14}" presName="picture5" presStyleCnt="0"/>
      <dgm:spPr/>
    </dgm:pt>
    <dgm:pt modelId="{62D37C95-0C1D-4EA9-9920-047495D7BF81}" type="pres">
      <dgm:prSet presAssocID="{53A86A57-9DA0-4C50-96EB-1B0CAD701D14}" presName="imageRepeatNode" presStyleLbl="fgImgPlace1" presStyleIdx="4" presStyleCnt="6"/>
      <dgm:spPr/>
    </dgm:pt>
    <dgm:pt modelId="{06CD9C4F-94FB-472C-B626-8DB9D6B3CC20}" type="pres">
      <dgm:prSet presAssocID="{DF8BAFEB-3C4D-4BF8-9D78-22C6DD0166D3}" presName="parTx6" presStyleLbl="node1" presStyleIdx="5" presStyleCnt="6"/>
      <dgm:spPr/>
    </dgm:pt>
    <dgm:pt modelId="{CC9A8DB1-8D5A-4EB5-B2FC-49727FC1066D}" type="pres">
      <dgm:prSet presAssocID="{FF02B4D2-32CD-4B4E-AEA2-98A9995FA917}" presName="picture6" presStyleCnt="0"/>
      <dgm:spPr/>
    </dgm:pt>
    <dgm:pt modelId="{3F6F2C7E-4762-46B4-ADE4-F59CE97E3E00}" type="pres">
      <dgm:prSet presAssocID="{FF02B4D2-32CD-4B4E-AEA2-98A9995FA917}" presName="imageRepeatNode" presStyleLbl="fgImgPlace1" presStyleIdx="5" presStyleCnt="6"/>
      <dgm:spPr/>
    </dgm:pt>
  </dgm:ptLst>
  <dgm:cxnLst>
    <dgm:cxn modelId="{2BBB7705-DF02-4B96-9185-10D2225271E1}" type="presOf" srcId="{05B9B92A-01B4-4AE3-B9A7-7572750479CB}" destId="{E0F0889C-6DC9-42C2-9501-B7E4057A5ACE}" srcOrd="0" destOrd="0" presId="urn:microsoft.com/office/officeart/2008/layout/AscendingPictureAccentProcess"/>
    <dgm:cxn modelId="{A422810A-B2A4-46EC-9F74-29EF17879AA5}" type="presOf" srcId="{DF8BAFEB-3C4D-4BF8-9D78-22C6DD0166D3}" destId="{06CD9C4F-94FB-472C-B626-8DB9D6B3CC20}" srcOrd="0" destOrd="0" presId="urn:microsoft.com/office/officeart/2008/layout/AscendingPictureAccentProcess"/>
    <dgm:cxn modelId="{8C39D810-3B34-41FE-917D-5772A0814F33}" type="presOf" srcId="{FF02B4D2-32CD-4B4E-AEA2-98A9995FA917}" destId="{3F6F2C7E-4762-46B4-ADE4-F59CE97E3E00}" srcOrd="0" destOrd="0" presId="urn:microsoft.com/office/officeart/2008/layout/AscendingPictureAccentProcess"/>
    <dgm:cxn modelId="{936F2616-EFF1-4938-8492-111710064013}" type="presOf" srcId="{F895F7CD-7B30-40DA-926C-0E8610B2E962}" destId="{08157898-9CBE-4180-840A-2701C1F17FEF}" srcOrd="0" destOrd="0" presId="urn:microsoft.com/office/officeart/2008/layout/AscendingPictureAccentProcess"/>
    <dgm:cxn modelId="{CD3C6E21-7B5A-44B0-9AA8-F8F3216CE404}" srcId="{70165AF3-339B-468B-B7D9-16F57C1F8C14}" destId="{F895F7CD-7B30-40DA-926C-0E8610B2E962}" srcOrd="3" destOrd="0" parTransId="{355ED85D-A531-46D4-9A73-4E4012C6A4D5}" sibTransId="{BC22D179-61AB-4FC0-827C-3D0E511D0882}"/>
    <dgm:cxn modelId="{54FFCB28-BC01-41AB-A9F4-38E0B35BAAC4}" type="presOf" srcId="{70165AF3-339B-468B-B7D9-16F57C1F8C14}" destId="{76E74E5C-EA6A-446B-A88A-2EA6227294EA}" srcOrd="0" destOrd="0" presId="urn:microsoft.com/office/officeart/2008/layout/AscendingPictureAccentProcess"/>
    <dgm:cxn modelId="{B5A9AD3B-421E-42C9-8AD5-23AB3590706D}" srcId="{70165AF3-339B-468B-B7D9-16F57C1F8C14}" destId="{05B9B92A-01B4-4AE3-B9A7-7572750479CB}" srcOrd="2" destOrd="0" parTransId="{2E6B6B2C-ADCB-475E-BDFA-6C0C150D7370}" sibTransId="{36AB8C00-758D-4EE0-B0B6-1FEC8D721663}"/>
    <dgm:cxn modelId="{D75B9D68-20DD-410D-AF8F-7C8A67E71818}" type="presOf" srcId="{4E8DEC73-0467-49D6-9438-66F9CFF27BA6}" destId="{9429E7D1-C492-4338-9C10-B8D3B259AE54}" srcOrd="0" destOrd="0" presId="urn:microsoft.com/office/officeart/2008/layout/AscendingPictureAccentProcess"/>
    <dgm:cxn modelId="{98471B6D-33BB-429A-8DF1-72F3EACD85C2}" srcId="{70165AF3-339B-468B-B7D9-16F57C1F8C14}" destId="{2D4C82D3-A184-411E-916F-A00E8D71CA43}" srcOrd="1" destOrd="0" parTransId="{64AA3387-5A41-425A-8C23-8D5B00C4C906}" sibTransId="{D0690A37-D8B3-4330-93FE-FFB4C57DF512}"/>
    <dgm:cxn modelId="{4465956D-1480-4C2C-94CB-F2DFBFA0B6A3}" srcId="{70165AF3-339B-468B-B7D9-16F57C1F8C14}" destId="{E89C2B65-B9EE-4B2E-AE89-C1BB54037B48}" srcOrd="4" destOrd="0" parTransId="{B0017F14-66BF-4A4B-BB8D-B90CF9154A74}" sibTransId="{53A86A57-9DA0-4C50-96EB-1B0CAD701D14}"/>
    <dgm:cxn modelId="{7477D170-FDB5-4253-8DF0-828512A6B628}" type="presOf" srcId="{D0690A37-D8B3-4330-93FE-FFB4C57DF512}" destId="{FC9D7E35-8D9A-40E4-9488-E0BDE1DF0A7A}" srcOrd="0" destOrd="0" presId="urn:microsoft.com/office/officeart/2008/layout/AscendingPictureAccentProcess"/>
    <dgm:cxn modelId="{93578880-72F0-4B70-9721-7427CE983A64}" type="presOf" srcId="{C62F64E0-0E75-4E24-ADB1-4127274AF1BE}" destId="{DF1CBD73-7213-492B-A9C3-268FAD17AC4D}" srcOrd="0" destOrd="0" presId="urn:microsoft.com/office/officeart/2008/layout/AscendingPictureAccentProcess"/>
    <dgm:cxn modelId="{2D0A2787-3554-4685-B5F1-89CCEE88FA9F}" type="presOf" srcId="{53A86A57-9DA0-4C50-96EB-1B0CAD701D14}" destId="{62D37C95-0C1D-4EA9-9920-047495D7BF81}" srcOrd="0" destOrd="0" presId="urn:microsoft.com/office/officeart/2008/layout/AscendingPictureAccentProcess"/>
    <dgm:cxn modelId="{1EF522A9-9F84-45BA-96FC-68684F47E1D0}" srcId="{70165AF3-339B-468B-B7D9-16F57C1F8C14}" destId="{C62F64E0-0E75-4E24-ADB1-4127274AF1BE}" srcOrd="0" destOrd="0" parTransId="{C0976FE5-AAA6-4598-95BA-3A90B18E61A1}" sibTransId="{4E8DEC73-0467-49D6-9438-66F9CFF27BA6}"/>
    <dgm:cxn modelId="{73E5C7AB-6505-4300-B0C2-4497836EA71D}" srcId="{70165AF3-339B-468B-B7D9-16F57C1F8C14}" destId="{DF8BAFEB-3C4D-4BF8-9D78-22C6DD0166D3}" srcOrd="5" destOrd="0" parTransId="{51B0B5F2-40C5-44E1-AB73-4AE139763E6C}" sibTransId="{FF02B4D2-32CD-4B4E-AEA2-98A9995FA917}"/>
    <dgm:cxn modelId="{D01466AE-382F-4E65-A059-E17E3B33C8E1}" type="presOf" srcId="{E89C2B65-B9EE-4B2E-AE89-C1BB54037B48}" destId="{514D58E7-AE40-436E-B41D-65DFBB615D12}" srcOrd="0" destOrd="0" presId="urn:microsoft.com/office/officeart/2008/layout/AscendingPictureAccentProcess"/>
    <dgm:cxn modelId="{95AFFDCA-9500-470E-AA41-172103BE3873}" type="presOf" srcId="{2D4C82D3-A184-411E-916F-A00E8D71CA43}" destId="{5AC8A01A-CDC2-42C6-9602-51DFA48219F0}" srcOrd="0" destOrd="0" presId="urn:microsoft.com/office/officeart/2008/layout/AscendingPictureAccentProcess"/>
    <dgm:cxn modelId="{14A7D2CB-6DF2-4B2D-A7F6-A4937272FAE4}" type="presOf" srcId="{36AB8C00-758D-4EE0-B0B6-1FEC8D721663}" destId="{A5E38A02-4AB4-4DB4-A9A3-23A2ECE07015}" srcOrd="0" destOrd="0" presId="urn:microsoft.com/office/officeart/2008/layout/AscendingPictureAccentProcess"/>
    <dgm:cxn modelId="{C9813EFA-D027-4902-9ED7-F5BA6A5DCFAF}" type="presOf" srcId="{BC22D179-61AB-4FC0-827C-3D0E511D0882}" destId="{90184954-87A1-4CAC-A1FA-09FB4546B480}" srcOrd="0" destOrd="0" presId="urn:microsoft.com/office/officeart/2008/layout/AscendingPictureAccentProcess"/>
    <dgm:cxn modelId="{00349A01-1ECF-4933-BF62-28320435352D}" type="presParOf" srcId="{76E74E5C-EA6A-446B-A88A-2EA6227294EA}" destId="{9D6EEB1D-DC83-4C69-89AB-1E327F3F031F}" srcOrd="0" destOrd="0" presId="urn:microsoft.com/office/officeart/2008/layout/AscendingPictureAccentProcess"/>
    <dgm:cxn modelId="{49D5671F-A343-49D9-AC1A-4568434B0AE1}" type="presParOf" srcId="{76E74E5C-EA6A-446B-A88A-2EA6227294EA}" destId="{EBED9994-82A5-4925-9442-531F61D0F52A}" srcOrd="1" destOrd="0" presId="urn:microsoft.com/office/officeart/2008/layout/AscendingPictureAccentProcess"/>
    <dgm:cxn modelId="{A82CE279-8A39-46D3-AA11-17B69CDAE2F2}" type="presParOf" srcId="{76E74E5C-EA6A-446B-A88A-2EA6227294EA}" destId="{6BA37CD0-E379-4B4F-917D-F91D15BAE4B7}" srcOrd="2" destOrd="0" presId="urn:microsoft.com/office/officeart/2008/layout/AscendingPictureAccentProcess"/>
    <dgm:cxn modelId="{C9654F35-325E-4608-A517-974BA8E8CF8F}" type="presParOf" srcId="{76E74E5C-EA6A-446B-A88A-2EA6227294EA}" destId="{45B84EDB-FCC4-4BAD-84E1-F217D9E86598}" srcOrd="3" destOrd="0" presId="urn:microsoft.com/office/officeart/2008/layout/AscendingPictureAccentProcess"/>
    <dgm:cxn modelId="{4A8D87AA-D1E1-43A5-8AB3-7EE61D2DD9FA}" type="presParOf" srcId="{76E74E5C-EA6A-446B-A88A-2EA6227294EA}" destId="{428FB415-F95D-428F-A0A6-46046E711AED}" srcOrd="4" destOrd="0" presId="urn:microsoft.com/office/officeart/2008/layout/AscendingPictureAccentProcess"/>
    <dgm:cxn modelId="{BBABC854-641B-4491-A2EC-E9E75783C8D6}" type="presParOf" srcId="{76E74E5C-EA6A-446B-A88A-2EA6227294EA}" destId="{27338F89-12C2-4FE5-AC02-C947FF66F2C3}" srcOrd="5" destOrd="0" presId="urn:microsoft.com/office/officeart/2008/layout/AscendingPictureAccentProcess"/>
    <dgm:cxn modelId="{AE395D31-1BE8-4FB8-9242-70E54391DD0A}" type="presParOf" srcId="{76E74E5C-EA6A-446B-A88A-2EA6227294EA}" destId="{55C70E69-89FA-4C22-BB4C-179E633A2364}" srcOrd="6" destOrd="0" presId="urn:microsoft.com/office/officeart/2008/layout/AscendingPictureAccentProcess"/>
    <dgm:cxn modelId="{AC513C41-AAFE-4C3C-9514-200315FF8654}" type="presParOf" srcId="{76E74E5C-EA6A-446B-A88A-2EA6227294EA}" destId="{020E73FC-2E8C-4C98-92A8-EF8C0940D62D}" srcOrd="7" destOrd="0" presId="urn:microsoft.com/office/officeart/2008/layout/AscendingPictureAccentProcess"/>
    <dgm:cxn modelId="{E653B73B-A46C-4662-A036-21C7E2DEE742}" type="presParOf" srcId="{76E74E5C-EA6A-446B-A88A-2EA6227294EA}" destId="{9191A2DA-20B7-490E-A05A-A58B7D647F1F}" srcOrd="8" destOrd="0" presId="urn:microsoft.com/office/officeart/2008/layout/AscendingPictureAccentProcess"/>
    <dgm:cxn modelId="{29AC83E6-4025-4B8F-A030-F71323819F1F}" type="presParOf" srcId="{76E74E5C-EA6A-446B-A88A-2EA6227294EA}" destId="{05950AA4-0E16-4248-8830-9487A37733B4}" srcOrd="9" destOrd="0" presId="urn:microsoft.com/office/officeart/2008/layout/AscendingPictureAccentProcess"/>
    <dgm:cxn modelId="{A265E48A-63B8-4C9C-B573-E9428686CB46}" type="presParOf" srcId="{76E74E5C-EA6A-446B-A88A-2EA6227294EA}" destId="{A2C5AE92-4A48-4465-9EC3-4FACA3A77FF1}" srcOrd="10" destOrd="0" presId="urn:microsoft.com/office/officeart/2008/layout/AscendingPictureAccentProcess"/>
    <dgm:cxn modelId="{6E30EEEC-3748-4833-8362-DAE476283843}" type="presParOf" srcId="{76E74E5C-EA6A-446B-A88A-2EA6227294EA}" destId="{424060A6-991A-482E-AFAE-F5485C3BBBB0}" srcOrd="11" destOrd="0" presId="urn:microsoft.com/office/officeart/2008/layout/AscendingPictureAccentProcess"/>
    <dgm:cxn modelId="{A7A1F260-6F4E-4B6E-AD8F-AC4F0E3DA833}" type="presParOf" srcId="{76E74E5C-EA6A-446B-A88A-2EA6227294EA}" destId="{228A86B0-F64B-4103-82CB-EFE319402B98}" srcOrd="12" destOrd="0" presId="urn:microsoft.com/office/officeart/2008/layout/AscendingPictureAccentProcess"/>
    <dgm:cxn modelId="{AFF18DB4-BA13-4A25-A697-EC69EDF5C77C}" type="presParOf" srcId="{76E74E5C-EA6A-446B-A88A-2EA6227294EA}" destId="{1D35541E-5889-4731-9CC6-7F75279DC345}" srcOrd="13" destOrd="0" presId="urn:microsoft.com/office/officeart/2008/layout/AscendingPictureAccentProcess"/>
    <dgm:cxn modelId="{16843444-3630-43EE-AB12-2C3D9D221D02}" type="presParOf" srcId="{76E74E5C-EA6A-446B-A88A-2EA6227294EA}" destId="{6020359A-203F-4F11-A877-4BEB6BC5DAE0}" srcOrd="14" destOrd="0" presId="urn:microsoft.com/office/officeart/2008/layout/AscendingPictureAccentProcess"/>
    <dgm:cxn modelId="{756C9184-BA06-466A-83EC-9E66CE24F417}" type="presParOf" srcId="{76E74E5C-EA6A-446B-A88A-2EA6227294EA}" destId="{A50C6FED-A9A8-4D2B-807A-26C2EB6EF32C}" srcOrd="15" destOrd="0" presId="urn:microsoft.com/office/officeart/2008/layout/AscendingPictureAccentProcess"/>
    <dgm:cxn modelId="{60EB165A-FDCF-4737-843A-12ED7FD1AA4F}" type="presParOf" srcId="{76E74E5C-EA6A-446B-A88A-2EA6227294EA}" destId="{E6EDDCD0-352C-4605-A4D1-C42E9709BF11}" srcOrd="16" destOrd="0" presId="urn:microsoft.com/office/officeart/2008/layout/AscendingPictureAccentProcess"/>
    <dgm:cxn modelId="{A9D47050-4F54-475B-B3B8-FEB2EBAB63D7}" type="presParOf" srcId="{76E74E5C-EA6A-446B-A88A-2EA6227294EA}" destId="{DF1CBD73-7213-492B-A9C3-268FAD17AC4D}" srcOrd="17" destOrd="0" presId="urn:microsoft.com/office/officeart/2008/layout/AscendingPictureAccentProcess"/>
    <dgm:cxn modelId="{C314BE4C-B00B-4901-8ECA-7D3E94046D5F}" type="presParOf" srcId="{76E74E5C-EA6A-446B-A88A-2EA6227294EA}" destId="{7C62C873-73A5-4AC0-8261-CD104B14F137}" srcOrd="18" destOrd="0" presId="urn:microsoft.com/office/officeart/2008/layout/AscendingPictureAccentProcess"/>
    <dgm:cxn modelId="{EB89D01C-DC77-4BCA-9903-B4F6E0468265}" type="presParOf" srcId="{7C62C873-73A5-4AC0-8261-CD104B14F137}" destId="{9429E7D1-C492-4338-9C10-B8D3B259AE54}" srcOrd="0" destOrd="0" presId="urn:microsoft.com/office/officeart/2008/layout/AscendingPictureAccentProcess"/>
    <dgm:cxn modelId="{2E02FC7F-4D96-4804-8A7C-CD89F4286518}" type="presParOf" srcId="{76E74E5C-EA6A-446B-A88A-2EA6227294EA}" destId="{5AC8A01A-CDC2-42C6-9602-51DFA48219F0}" srcOrd="19" destOrd="0" presId="urn:microsoft.com/office/officeart/2008/layout/AscendingPictureAccentProcess"/>
    <dgm:cxn modelId="{84D38696-6D4F-4052-BA94-0FFA2EC411C6}" type="presParOf" srcId="{76E74E5C-EA6A-446B-A88A-2EA6227294EA}" destId="{A484CF7C-8E9B-4BFB-A140-1252A34F2C41}" srcOrd="20" destOrd="0" presId="urn:microsoft.com/office/officeart/2008/layout/AscendingPictureAccentProcess"/>
    <dgm:cxn modelId="{59669841-51FC-419B-949C-5DBC5F73B874}" type="presParOf" srcId="{A484CF7C-8E9B-4BFB-A140-1252A34F2C41}" destId="{FC9D7E35-8D9A-40E4-9488-E0BDE1DF0A7A}" srcOrd="0" destOrd="0" presId="urn:microsoft.com/office/officeart/2008/layout/AscendingPictureAccentProcess"/>
    <dgm:cxn modelId="{04F9CF7F-6E34-4229-8F9C-3BA68ADF8BB0}" type="presParOf" srcId="{76E74E5C-EA6A-446B-A88A-2EA6227294EA}" destId="{E0F0889C-6DC9-42C2-9501-B7E4057A5ACE}" srcOrd="21" destOrd="0" presId="urn:microsoft.com/office/officeart/2008/layout/AscendingPictureAccentProcess"/>
    <dgm:cxn modelId="{28D297F7-1FB5-4A6C-AE7A-C08FBD52FACB}" type="presParOf" srcId="{76E74E5C-EA6A-446B-A88A-2EA6227294EA}" destId="{E9716A89-4D4D-4473-9466-97878777E864}" srcOrd="22" destOrd="0" presId="urn:microsoft.com/office/officeart/2008/layout/AscendingPictureAccentProcess"/>
    <dgm:cxn modelId="{6C743150-D987-44B7-8FF6-124531D76058}" type="presParOf" srcId="{E9716A89-4D4D-4473-9466-97878777E864}" destId="{A5E38A02-4AB4-4DB4-A9A3-23A2ECE07015}" srcOrd="0" destOrd="0" presId="urn:microsoft.com/office/officeart/2008/layout/AscendingPictureAccentProcess"/>
    <dgm:cxn modelId="{E3C769FA-D4D0-4935-B02D-EEE4F3F8874F}" type="presParOf" srcId="{76E74E5C-EA6A-446B-A88A-2EA6227294EA}" destId="{08157898-9CBE-4180-840A-2701C1F17FEF}" srcOrd="23" destOrd="0" presId="urn:microsoft.com/office/officeart/2008/layout/AscendingPictureAccentProcess"/>
    <dgm:cxn modelId="{C610B515-5DEA-4381-9F8C-65EC850A5AF1}" type="presParOf" srcId="{76E74E5C-EA6A-446B-A88A-2EA6227294EA}" destId="{09C4B911-F8A5-40FD-AC02-CE0AC843E86C}" srcOrd="24" destOrd="0" presId="urn:microsoft.com/office/officeart/2008/layout/AscendingPictureAccentProcess"/>
    <dgm:cxn modelId="{A046B36A-C4A3-4076-B6B8-BDCF64E4D914}" type="presParOf" srcId="{09C4B911-F8A5-40FD-AC02-CE0AC843E86C}" destId="{90184954-87A1-4CAC-A1FA-09FB4546B480}" srcOrd="0" destOrd="0" presId="urn:microsoft.com/office/officeart/2008/layout/AscendingPictureAccentProcess"/>
    <dgm:cxn modelId="{E6F63D65-BD14-4CC8-A1EA-CC70EB04CDFC}" type="presParOf" srcId="{76E74E5C-EA6A-446B-A88A-2EA6227294EA}" destId="{514D58E7-AE40-436E-B41D-65DFBB615D12}" srcOrd="25" destOrd="0" presId="urn:microsoft.com/office/officeart/2008/layout/AscendingPictureAccentProcess"/>
    <dgm:cxn modelId="{D3BCA04A-C8FD-4954-8675-9E90EBC12B88}" type="presParOf" srcId="{76E74E5C-EA6A-446B-A88A-2EA6227294EA}" destId="{8C94C9E1-B16C-4CAE-BE2B-A81AA83FB8CA}" srcOrd="26" destOrd="0" presId="urn:microsoft.com/office/officeart/2008/layout/AscendingPictureAccentProcess"/>
    <dgm:cxn modelId="{B8601D5F-4609-436C-8421-AFDE4CCFDBCC}" type="presParOf" srcId="{8C94C9E1-B16C-4CAE-BE2B-A81AA83FB8CA}" destId="{62D37C95-0C1D-4EA9-9920-047495D7BF81}" srcOrd="0" destOrd="0" presId="urn:microsoft.com/office/officeart/2008/layout/AscendingPictureAccentProcess"/>
    <dgm:cxn modelId="{D36377BD-B61A-4E6D-99F9-18AA2AABBDA9}" type="presParOf" srcId="{76E74E5C-EA6A-446B-A88A-2EA6227294EA}" destId="{06CD9C4F-94FB-472C-B626-8DB9D6B3CC20}" srcOrd="27" destOrd="0" presId="urn:microsoft.com/office/officeart/2008/layout/AscendingPictureAccentProcess"/>
    <dgm:cxn modelId="{09E7BA03-1625-445E-A6DE-4250F2257107}" type="presParOf" srcId="{76E74E5C-EA6A-446B-A88A-2EA6227294EA}" destId="{CC9A8DB1-8D5A-4EB5-B2FC-49727FC1066D}" srcOrd="28" destOrd="0" presId="urn:microsoft.com/office/officeart/2008/layout/AscendingPictureAccentProcess"/>
    <dgm:cxn modelId="{9CA80C91-51FE-4F47-BE5E-10C7BC91EE77}" type="presParOf" srcId="{CC9A8DB1-8D5A-4EB5-B2FC-49727FC1066D}" destId="{3F6F2C7E-4762-46B4-ADE4-F59CE97E3E0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143C22-D19A-49C2-8C20-55E013F27C29}" type="doc">
      <dgm:prSet loTypeId="urn:microsoft.com/office/officeart/2005/8/layout/hierarchy3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2D6809B-D93D-44CF-9AF4-746A009DCAA7}">
      <dgm:prSet phldrT="[Texto]"/>
      <dgm:spPr/>
      <dgm:t>
        <a:bodyPr/>
        <a:lstStyle/>
        <a:p>
          <a:r>
            <a:rPr lang="es-ES" dirty="0"/>
            <a:t>Capítulo I</a:t>
          </a:r>
        </a:p>
      </dgm:t>
    </dgm:pt>
    <dgm:pt modelId="{774D8469-F400-4341-B0A7-BF152EBE457E}" type="parTrans" cxnId="{0317595B-D3B8-4022-B958-485382461EF9}">
      <dgm:prSet/>
      <dgm:spPr/>
      <dgm:t>
        <a:bodyPr/>
        <a:lstStyle/>
        <a:p>
          <a:endParaRPr lang="es-ES"/>
        </a:p>
      </dgm:t>
    </dgm:pt>
    <dgm:pt modelId="{0D85E322-337F-4597-B936-B857F1589054}" type="sibTrans" cxnId="{0317595B-D3B8-4022-B958-485382461EF9}">
      <dgm:prSet/>
      <dgm:spPr/>
      <dgm:t>
        <a:bodyPr/>
        <a:lstStyle/>
        <a:p>
          <a:endParaRPr lang="es-ES"/>
        </a:p>
      </dgm:t>
    </dgm:pt>
    <dgm:pt modelId="{F6F3DC8C-493D-48B7-A83A-AFB0D6964F4E}">
      <dgm:prSet phldrT="[Texto]"/>
      <dgm:spPr/>
      <dgm:t>
        <a:bodyPr/>
        <a:lstStyle/>
        <a:p>
          <a:r>
            <a:rPr lang="es-ES" dirty="0"/>
            <a:t>Disposiciones generales </a:t>
          </a:r>
        </a:p>
      </dgm:t>
    </dgm:pt>
    <dgm:pt modelId="{6E7A28DB-BB01-48DE-BD6E-3766E8D164BF}" type="parTrans" cxnId="{5A04E339-4E34-44A7-A7E1-CFC43BB50345}">
      <dgm:prSet/>
      <dgm:spPr/>
      <dgm:t>
        <a:bodyPr/>
        <a:lstStyle/>
        <a:p>
          <a:endParaRPr lang="es-ES"/>
        </a:p>
      </dgm:t>
    </dgm:pt>
    <dgm:pt modelId="{9D146B19-6F04-414B-8047-9FE0B3A68BD2}" type="sibTrans" cxnId="{5A04E339-4E34-44A7-A7E1-CFC43BB50345}">
      <dgm:prSet/>
      <dgm:spPr/>
      <dgm:t>
        <a:bodyPr/>
        <a:lstStyle/>
        <a:p>
          <a:endParaRPr lang="es-ES"/>
        </a:p>
      </dgm:t>
    </dgm:pt>
    <dgm:pt modelId="{551F33BF-85F7-4EDD-B4E9-80C5DFC4B5D7}">
      <dgm:prSet phldrT="[Texto]"/>
      <dgm:spPr/>
      <dgm:t>
        <a:bodyPr/>
        <a:lstStyle/>
        <a:p>
          <a:r>
            <a:rPr lang="es-ES" dirty="0"/>
            <a:t>Capítulo II</a:t>
          </a:r>
        </a:p>
      </dgm:t>
    </dgm:pt>
    <dgm:pt modelId="{9594BA0E-D83E-4709-8CCE-68B2058FBB16}" type="parTrans" cxnId="{3FA40A59-F6FB-44A2-9C2E-9261A7296CA4}">
      <dgm:prSet/>
      <dgm:spPr/>
      <dgm:t>
        <a:bodyPr/>
        <a:lstStyle/>
        <a:p>
          <a:endParaRPr lang="es-ES"/>
        </a:p>
      </dgm:t>
    </dgm:pt>
    <dgm:pt modelId="{6119B2A8-F388-470B-90FD-87E15B1EA365}" type="sibTrans" cxnId="{3FA40A59-F6FB-44A2-9C2E-9261A7296CA4}">
      <dgm:prSet/>
      <dgm:spPr/>
      <dgm:t>
        <a:bodyPr/>
        <a:lstStyle/>
        <a:p>
          <a:endParaRPr lang="es-ES"/>
        </a:p>
      </dgm:t>
    </dgm:pt>
    <dgm:pt modelId="{420F8249-B2CA-44B4-9C54-3075AAB93E27}">
      <dgm:prSet phldrT="[Texto]"/>
      <dgm:spPr/>
      <dgm:t>
        <a:bodyPr/>
        <a:lstStyle/>
        <a:p>
          <a:r>
            <a:rPr lang="es-ES" dirty="0"/>
            <a:t>Sistema interno de información</a:t>
          </a:r>
        </a:p>
      </dgm:t>
    </dgm:pt>
    <dgm:pt modelId="{24D86D47-0BD9-4C2D-A0FE-E6DE42C7F070}" type="parTrans" cxnId="{1DB7EEA8-2477-41C8-84D3-44FFC9E5E1CE}">
      <dgm:prSet/>
      <dgm:spPr/>
      <dgm:t>
        <a:bodyPr/>
        <a:lstStyle/>
        <a:p>
          <a:endParaRPr lang="es-ES"/>
        </a:p>
      </dgm:t>
    </dgm:pt>
    <dgm:pt modelId="{989FE7AA-CBDC-422C-9087-CE550B8D2BE8}" type="sibTrans" cxnId="{1DB7EEA8-2477-41C8-84D3-44FFC9E5E1CE}">
      <dgm:prSet/>
      <dgm:spPr/>
      <dgm:t>
        <a:bodyPr/>
        <a:lstStyle/>
        <a:p>
          <a:endParaRPr lang="es-ES"/>
        </a:p>
      </dgm:t>
    </dgm:pt>
    <dgm:pt modelId="{36670B05-039C-446F-B435-6DBBE5C7004F}">
      <dgm:prSet phldrT="[Texto]"/>
      <dgm:spPr/>
      <dgm:t>
        <a:bodyPr/>
        <a:lstStyle/>
        <a:p>
          <a:r>
            <a:rPr lang="es-ES" dirty="0"/>
            <a:t>Organización del Sistema</a:t>
          </a:r>
        </a:p>
      </dgm:t>
    </dgm:pt>
    <dgm:pt modelId="{CC8FE624-C4A0-4AA2-BB87-C0DA9A4222FC}" type="parTrans" cxnId="{1B66D207-C5EB-4034-AFED-15BD829BE7EC}">
      <dgm:prSet/>
      <dgm:spPr/>
      <dgm:t>
        <a:bodyPr/>
        <a:lstStyle/>
        <a:p>
          <a:endParaRPr lang="es-ES"/>
        </a:p>
      </dgm:t>
    </dgm:pt>
    <dgm:pt modelId="{9D730163-9AD5-4AAE-B100-26F322E509D0}" type="sibTrans" cxnId="{1B66D207-C5EB-4034-AFED-15BD829BE7EC}">
      <dgm:prSet/>
      <dgm:spPr/>
      <dgm:t>
        <a:bodyPr/>
        <a:lstStyle/>
        <a:p>
          <a:endParaRPr lang="es-ES"/>
        </a:p>
      </dgm:t>
    </dgm:pt>
    <dgm:pt modelId="{5338BD95-B25E-4738-BA6C-2C45D592FB13}">
      <dgm:prSet phldrT="[Texto]"/>
      <dgm:spPr/>
      <dgm:t>
        <a:bodyPr/>
        <a:lstStyle/>
        <a:p>
          <a:r>
            <a:rPr lang="es-ES" dirty="0"/>
            <a:t>Capítulo IV</a:t>
          </a:r>
        </a:p>
      </dgm:t>
    </dgm:pt>
    <dgm:pt modelId="{9B5E9055-BFCD-4CFB-81C6-38AF40AC2EB2}" type="parTrans" cxnId="{8C547CAC-49A3-44B9-AD8B-01A432F2E16C}">
      <dgm:prSet/>
      <dgm:spPr/>
      <dgm:t>
        <a:bodyPr/>
        <a:lstStyle/>
        <a:p>
          <a:endParaRPr lang="es-ES"/>
        </a:p>
      </dgm:t>
    </dgm:pt>
    <dgm:pt modelId="{B60E85ED-21CA-4D3B-979B-0162C722C82E}" type="sibTrans" cxnId="{8C547CAC-49A3-44B9-AD8B-01A432F2E16C}">
      <dgm:prSet/>
      <dgm:spPr/>
      <dgm:t>
        <a:bodyPr/>
        <a:lstStyle/>
        <a:p>
          <a:endParaRPr lang="es-ES"/>
        </a:p>
      </dgm:t>
    </dgm:pt>
    <dgm:pt modelId="{91CC793D-FA6D-4A82-BB24-95748B08E9C2}">
      <dgm:prSet phldrT="[Texto]"/>
      <dgm:spPr/>
      <dgm:t>
        <a:bodyPr/>
        <a:lstStyle/>
        <a:p>
          <a:r>
            <a:rPr lang="es-ES" dirty="0"/>
            <a:t>Capítulo III</a:t>
          </a:r>
        </a:p>
      </dgm:t>
    </dgm:pt>
    <dgm:pt modelId="{3E8F4E5A-F984-4550-A80D-9B4A5679D3A0}" type="parTrans" cxnId="{8A06C93C-EBF5-40BF-BFF3-674234BE57DC}">
      <dgm:prSet/>
      <dgm:spPr/>
      <dgm:t>
        <a:bodyPr/>
        <a:lstStyle/>
        <a:p>
          <a:endParaRPr lang="es-ES"/>
        </a:p>
      </dgm:t>
    </dgm:pt>
    <dgm:pt modelId="{20D7BBDD-E3B1-4ABB-A537-00F245178B7E}" type="sibTrans" cxnId="{8A06C93C-EBF5-40BF-BFF3-674234BE57DC}">
      <dgm:prSet/>
      <dgm:spPr/>
      <dgm:t>
        <a:bodyPr/>
        <a:lstStyle/>
        <a:p>
          <a:endParaRPr lang="es-ES"/>
        </a:p>
      </dgm:t>
    </dgm:pt>
    <dgm:pt modelId="{7F99BA06-4CE7-400D-AF15-E8641EEA306F}">
      <dgm:prSet phldrT="[Texto]"/>
      <dgm:spPr/>
      <dgm:t>
        <a:bodyPr/>
        <a:lstStyle/>
        <a:p>
          <a:r>
            <a:rPr lang="es-ES" dirty="0"/>
            <a:t>Procedimiento de gestión de las informaciones</a:t>
          </a:r>
        </a:p>
      </dgm:t>
    </dgm:pt>
    <dgm:pt modelId="{114C23C0-F917-4F1B-8517-E442BADE868E}" type="parTrans" cxnId="{21B9A41A-A02E-426E-9A15-98DFB57DF968}">
      <dgm:prSet/>
      <dgm:spPr/>
      <dgm:t>
        <a:bodyPr/>
        <a:lstStyle/>
        <a:p>
          <a:endParaRPr lang="es-ES"/>
        </a:p>
      </dgm:t>
    </dgm:pt>
    <dgm:pt modelId="{001B3C54-11AE-4B93-990D-32BC2BDE41F5}" type="sibTrans" cxnId="{21B9A41A-A02E-426E-9A15-98DFB57DF968}">
      <dgm:prSet/>
      <dgm:spPr/>
      <dgm:t>
        <a:bodyPr/>
        <a:lstStyle/>
        <a:p>
          <a:endParaRPr lang="es-ES"/>
        </a:p>
      </dgm:t>
    </dgm:pt>
    <dgm:pt modelId="{E201184F-EFAB-42B2-B1C7-BB41643E66B0}" type="pres">
      <dgm:prSet presAssocID="{7A143C22-D19A-49C2-8C20-55E013F27C2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6766E5-BED7-4164-8C8F-CBC83FF0327E}" type="pres">
      <dgm:prSet presAssocID="{F2D6809B-D93D-44CF-9AF4-746A009DCAA7}" presName="root" presStyleCnt="0"/>
      <dgm:spPr/>
    </dgm:pt>
    <dgm:pt modelId="{91A0B111-C401-4023-B4BE-EF0B8B16342E}" type="pres">
      <dgm:prSet presAssocID="{F2D6809B-D93D-44CF-9AF4-746A009DCAA7}" presName="rootComposite" presStyleCnt="0"/>
      <dgm:spPr/>
    </dgm:pt>
    <dgm:pt modelId="{DA740ABD-A704-48FB-9BD3-CA262D13EF37}" type="pres">
      <dgm:prSet presAssocID="{F2D6809B-D93D-44CF-9AF4-746A009DCAA7}" presName="rootText" presStyleLbl="node1" presStyleIdx="0" presStyleCnt="4"/>
      <dgm:spPr/>
    </dgm:pt>
    <dgm:pt modelId="{951D59AA-79B5-4967-B4F2-CA4AF742904B}" type="pres">
      <dgm:prSet presAssocID="{F2D6809B-D93D-44CF-9AF4-746A009DCAA7}" presName="rootConnector" presStyleLbl="node1" presStyleIdx="0" presStyleCnt="4"/>
      <dgm:spPr/>
    </dgm:pt>
    <dgm:pt modelId="{2243ACAE-41FB-4710-A4B6-6D43269D8282}" type="pres">
      <dgm:prSet presAssocID="{F2D6809B-D93D-44CF-9AF4-746A009DCAA7}" presName="childShape" presStyleCnt="0"/>
      <dgm:spPr/>
    </dgm:pt>
    <dgm:pt modelId="{914CEE03-03CF-4A23-9AB0-5B9548A88610}" type="pres">
      <dgm:prSet presAssocID="{6E7A28DB-BB01-48DE-BD6E-3766E8D164BF}" presName="Name13" presStyleLbl="parChTrans1D2" presStyleIdx="0" presStyleCnt="4"/>
      <dgm:spPr/>
    </dgm:pt>
    <dgm:pt modelId="{E140F2DB-B640-48A4-8CC7-23DB4A37998D}" type="pres">
      <dgm:prSet presAssocID="{F6F3DC8C-493D-48B7-A83A-AFB0D6964F4E}" presName="childText" presStyleLbl="bgAcc1" presStyleIdx="0" presStyleCnt="4">
        <dgm:presLayoutVars>
          <dgm:bulletEnabled val="1"/>
        </dgm:presLayoutVars>
      </dgm:prSet>
      <dgm:spPr/>
    </dgm:pt>
    <dgm:pt modelId="{16F5141B-D392-429C-8839-212626F94F0C}" type="pres">
      <dgm:prSet presAssocID="{551F33BF-85F7-4EDD-B4E9-80C5DFC4B5D7}" presName="root" presStyleCnt="0"/>
      <dgm:spPr/>
    </dgm:pt>
    <dgm:pt modelId="{4D49B216-4A84-4FE4-926C-950B8DBF12F4}" type="pres">
      <dgm:prSet presAssocID="{551F33BF-85F7-4EDD-B4E9-80C5DFC4B5D7}" presName="rootComposite" presStyleCnt="0"/>
      <dgm:spPr/>
    </dgm:pt>
    <dgm:pt modelId="{BB394733-4CFD-4241-9A41-5F8F02B0EEF9}" type="pres">
      <dgm:prSet presAssocID="{551F33BF-85F7-4EDD-B4E9-80C5DFC4B5D7}" presName="rootText" presStyleLbl="node1" presStyleIdx="1" presStyleCnt="4"/>
      <dgm:spPr/>
    </dgm:pt>
    <dgm:pt modelId="{5CC40E70-2F3A-4CAA-AEBF-57CAA704246D}" type="pres">
      <dgm:prSet presAssocID="{551F33BF-85F7-4EDD-B4E9-80C5DFC4B5D7}" presName="rootConnector" presStyleLbl="node1" presStyleIdx="1" presStyleCnt="4"/>
      <dgm:spPr/>
    </dgm:pt>
    <dgm:pt modelId="{93586ACD-789F-4E9D-9894-8D5E32D64C99}" type="pres">
      <dgm:prSet presAssocID="{551F33BF-85F7-4EDD-B4E9-80C5DFC4B5D7}" presName="childShape" presStyleCnt="0"/>
      <dgm:spPr/>
    </dgm:pt>
    <dgm:pt modelId="{378E441B-20C3-4F74-9644-E64A4758F69A}" type="pres">
      <dgm:prSet presAssocID="{24D86D47-0BD9-4C2D-A0FE-E6DE42C7F070}" presName="Name13" presStyleLbl="parChTrans1D2" presStyleIdx="1" presStyleCnt="4"/>
      <dgm:spPr/>
    </dgm:pt>
    <dgm:pt modelId="{565C9F58-9D5E-47CE-93EE-CCFEDDB2A19C}" type="pres">
      <dgm:prSet presAssocID="{420F8249-B2CA-44B4-9C54-3075AAB93E27}" presName="childText" presStyleLbl="bgAcc1" presStyleIdx="1" presStyleCnt="4">
        <dgm:presLayoutVars>
          <dgm:bulletEnabled val="1"/>
        </dgm:presLayoutVars>
      </dgm:prSet>
      <dgm:spPr/>
    </dgm:pt>
    <dgm:pt modelId="{93C4104A-8716-4313-BE0E-AF6511C34797}" type="pres">
      <dgm:prSet presAssocID="{91CC793D-FA6D-4A82-BB24-95748B08E9C2}" presName="root" presStyleCnt="0"/>
      <dgm:spPr/>
    </dgm:pt>
    <dgm:pt modelId="{573CF26A-F758-443A-BE0B-B240638CD8CC}" type="pres">
      <dgm:prSet presAssocID="{91CC793D-FA6D-4A82-BB24-95748B08E9C2}" presName="rootComposite" presStyleCnt="0"/>
      <dgm:spPr/>
    </dgm:pt>
    <dgm:pt modelId="{8F9D76F7-45F2-4244-86B6-93B91917109A}" type="pres">
      <dgm:prSet presAssocID="{91CC793D-FA6D-4A82-BB24-95748B08E9C2}" presName="rootText" presStyleLbl="node1" presStyleIdx="2" presStyleCnt="4"/>
      <dgm:spPr/>
    </dgm:pt>
    <dgm:pt modelId="{1B9BBFC8-26DD-47EC-AC85-0D9B2947DEBD}" type="pres">
      <dgm:prSet presAssocID="{91CC793D-FA6D-4A82-BB24-95748B08E9C2}" presName="rootConnector" presStyleLbl="node1" presStyleIdx="2" presStyleCnt="4"/>
      <dgm:spPr/>
    </dgm:pt>
    <dgm:pt modelId="{477AE2B2-FEA7-4731-9F38-0E503167EE73}" type="pres">
      <dgm:prSet presAssocID="{91CC793D-FA6D-4A82-BB24-95748B08E9C2}" presName="childShape" presStyleCnt="0"/>
      <dgm:spPr/>
    </dgm:pt>
    <dgm:pt modelId="{39FD09B6-6FAA-4B6A-BA71-CD8635CD1C98}" type="pres">
      <dgm:prSet presAssocID="{CC8FE624-C4A0-4AA2-BB87-C0DA9A4222FC}" presName="Name13" presStyleLbl="parChTrans1D2" presStyleIdx="2" presStyleCnt="4"/>
      <dgm:spPr/>
    </dgm:pt>
    <dgm:pt modelId="{4849C16F-484A-4B43-9F0C-4B64DD5DB182}" type="pres">
      <dgm:prSet presAssocID="{36670B05-039C-446F-B435-6DBBE5C7004F}" presName="childText" presStyleLbl="bgAcc1" presStyleIdx="2" presStyleCnt="4">
        <dgm:presLayoutVars>
          <dgm:bulletEnabled val="1"/>
        </dgm:presLayoutVars>
      </dgm:prSet>
      <dgm:spPr/>
    </dgm:pt>
    <dgm:pt modelId="{C013BCEE-37D7-4A86-9D58-67B57FB207C6}" type="pres">
      <dgm:prSet presAssocID="{5338BD95-B25E-4738-BA6C-2C45D592FB13}" presName="root" presStyleCnt="0"/>
      <dgm:spPr/>
    </dgm:pt>
    <dgm:pt modelId="{06A96905-0648-4492-B6C6-667A69154BB8}" type="pres">
      <dgm:prSet presAssocID="{5338BD95-B25E-4738-BA6C-2C45D592FB13}" presName="rootComposite" presStyleCnt="0"/>
      <dgm:spPr/>
    </dgm:pt>
    <dgm:pt modelId="{95DC56D9-3935-4527-A06B-265645A7935E}" type="pres">
      <dgm:prSet presAssocID="{5338BD95-B25E-4738-BA6C-2C45D592FB13}" presName="rootText" presStyleLbl="node1" presStyleIdx="3" presStyleCnt="4"/>
      <dgm:spPr/>
    </dgm:pt>
    <dgm:pt modelId="{C955814D-4ABA-4241-BC84-44BD6FC562AE}" type="pres">
      <dgm:prSet presAssocID="{5338BD95-B25E-4738-BA6C-2C45D592FB13}" presName="rootConnector" presStyleLbl="node1" presStyleIdx="3" presStyleCnt="4"/>
      <dgm:spPr/>
    </dgm:pt>
    <dgm:pt modelId="{1D6EAE05-7355-4B47-94A4-2F20B9C3EA14}" type="pres">
      <dgm:prSet presAssocID="{5338BD95-B25E-4738-BA6C-2C45D592FB13}" presName="childShape" presStyleCnt="0"/>
      <dgm:spPr/>
    </dgm:pt>
    <dgm:pt modelId="{650ABAE5-F363-42BA-9140-754D93D138C9}" type="pres">
      <dgm:prSet presAssocID="{114C23C0-F917-4F1B-8517-E442BADE868E}" presName="Name13" presStyleLbl="parChTrans1D2" presStyleIdx="3" presStyleCnt="4"/>
      <dgm:spPr/>
    </dgm:pt>
    <dgm:pt modelId="{BB135EDE-78DB-4048-8B6F-AE6F9297F7CB}" type="pres">
      <dgm:prSet presAssocID="{7F99BA06-4CE7-400D-AF15-E8641EEA306F}" presName="childText" presStyleLbl="bgAcc1" presStyleIdx="3" presStyleCnt="4" custScaleX="110024">
        <dgm:presLayoutVars>
          <dgm:bulletEnabled val="1"/>
        </dgm:presLayoutVars>
      </dgm:prSet>
      <dgm:spPr/>
    </dgm:pt>
  </dgm:ptLst>
  <dgm:cxnLst>
    <dgm:cxn modelId="{1B66D207-C5EB-4034-AFED-15BD829BE7EC}" srcId="{91CC793D-FA6D-4A82-BB24-95748B08E9C2}" destId="{36670B05-039C-446F-B435-6DBBE5C7004F}" srcOrd="0" destOrd="0" parTransId="{CC8FE624-C4A0-4AA2-BB87-C0DA9A4222FC}" sibTransId="{9D730163-9AD5-4AAE-B100-26F322E509D0}"/>
    <dgm:cxn modelId="{88805517-9730-429C-A712-28C8CF63EDD5}" type="presOf" srcId="{5338BD95-B25E-4738-BA6C-2C45D592FB13}" destId="{C955814D-4ABA-4241-BC84-44BD6FC562AE}" srcOrd="1" destOrd="0" presId="urn:microsoft.com/office/officeart/2005/8/layout/hierarchy3"/>
    <dgm:cxn modelId="{B25F391A-ACF5-4D66-B9EE-8E43EB82037C}" type="presOf" srcId="{551F33BF-85F7-4EDD-B4E9-80C5DFC4B5D7}" destId="{5CC40E70-2F3A-4CAA-AEBF-57CAA704246D}" srcOrd="1" destOrd="0" presId="urn:microsoft.com/office/officeart/2005/8/layout/hierarchy3"/>
    <dgm:cxn modelId="{21B9A41A-A02E-426E-9A15-98DFB57DF968}" srcId="{5338BD95-B25E-4738-BA6C-2C45D592FB13}" destId="{7F99BA06-4CE7-400D-AF15-E8641EEA306F}" srcOrd="0" destOrd="0" parTransId="{114C23C0-F917-4F1B-8517-E442BADE868E}" sibTransId="{001B3C54-11AE-4B93-990D-32BC2BDE41F5}"/>
    <dgm:cxn modelId="{2C17FC23-47A7-4D52-B785-C247114423FE}" type="presOf" srcId="{5338BD95-B25E-4738-BA6C-2C45D592FB13}" destId="{95DC56D9-3935-4527-A06B-265645A7935E}" srcOrd="0" destOrd="0" presId="urn:microsoft.com/office/officeart/2005/8/layout/hierarchy3"/>
    <dgm:cxn modelId="{F23FF938-5CEE-4C12-A7E0-97CF4AD071AA}" type="presOf" srcId="{420F8249-B2CA-44B4-9C54-3075AAB93E27}" destId="{565C9F58-9D5E-47CE-93EE-CCFEDDB2A19C}" srcOrd="0" destOrd="0" presId="urn:microsoft.com/office/officeart/2005/8/layout/hierarchy3"/>
    <dgm:cxn modelId="{5A04E339-4E34-44A7-A7E1-CFC43BB50345}" srcId="{F2D6809B-D93D-44CF-9AF4-746A009DCAA7}" destId="{F6F3DC8C-493D-48B7-A83A-AFB0D6964F4E}" srcOrd="0" destOrd="0" parTransId="{6E7A28DB-BB01-48DE-BD6E-3766E8D164BF}" sibTransId="{9D146B19-6F04-414B-8047-9FE0B3A68BD2}"/>
    <dgm:cxn modelId="{FFC11C3C-0437-46A1-921B-4998E64E5DC0}" type="presOf" srcId="{F6F3DC8C-493D-48B7-A83A-AFB0D6964F4E}" destId="{E140F2DB-B640-48A4-8CC7-23DB4A37998D}" srcOrd="0" destOrd="0" presId="urn:microsoft.com/office/officeart/2005/8/layout/hierarchy3"/>
    <dgm:cxn modelId="{8A06C93C-EBF5-40BF-BFF3-674234BE57DC}" srcId="{7A143C22-D19A-49C2-8C20-55E013F27C29}" destId="{91CC793D-FA6D-4A82-BB24-95748B08E9C2}" srcOrd="2" destOrd="0" parTransId="{3E8F4E5A-F984-4550-A80D-9B4A5679D3A0}" sibTransId="{20D7BBDD-E3B1-4ABB-A537-00F245178B7E}"/>
    <dgm:cxn modelId="{0317595B-D3B8-4022-B958-485382461EF9}" srcId="{7A143C22-D19A-49C2-8C20-55E013F27C29}" destId="{F2D6809B-D93D-44CF-9AF4-746A009DCAA7}" srcOrd="0" destOrd="0" parTransId="{774D8469-F400-4341-B0A7-BF152EBE457E}" sibTransId="{0D85E322-337F-4597-B936-B857F1589054}"/>
    <dgm:cxn modelId="{F6C3A85C-C6B9-4D34-A9E6-EC66AFA22219}" type="presOf" srcId="{F2D6809B-D93D-44CF-9AF4-746A009DCAA7}" destId="{DA740ABD-A704-48FB-9BD3-CA262D13EF37}" srcOrd="0" destOrd="0" presId="urn:microsoft.com/office/officeart/2005/8/layout/hierarchy3"/>
    <dgm:cxn modelId="{D92CCE74-6082-409C-914C-AB3823524A17}" type="presOf" srcId="{91CC793D-FA6D-4A82-BB24-95748B08E9C2}" destId="{1B9BBFC8-26DD-47EC-AC85-0D9B2947DEBD}" srcOrd="1" destOrd="0" presId="urn:microsoft.com/office/officeart/2005/8/layout/hierarchy3"/>
    <dgm:cxn modelId="{3FA40A59-F6FB-44A2-9C2E-9261A7296CA4}" srcId="{7A143C22-D19A-49C2-8C20-55E013F27C29}" destId="{551F33BF-85F7-4EDD-B4E9-80C5DFC4B5D7}" srcOrd="1" destOrd="0" parTransId="{9594BA0E-D83E-4709-8CCE-68B2058FBB16}" sibTransId="{6119B2A8-F388-470B-90FD-87E15B1EA365}"/>
    <dgm:cxn modelId="{1FEBC480-AE51-4118-957B-3B358E0822D3}" type="presOf" srcId="{7A143C22-D19A-49C2-8C20-55E013F27C29}" destId="{E201184F-EFAB-42B2-B1C7-BB41643E66B0}" srcOrd="0" destOrd="0" presId="urn:microsoft.com/office/officeart/2005/8/layout/hierarchy3"/>
    <dgm:cxn modelId="{0202129D-273E-4C0F-B803-EEB0316F3F05}" type="presOf" srcId="{7F99BA06-4CE7-400D-AF15-E8641EEA306F}" destId="{BB135EDE-78DB-4048-8B6F-AE6F9297F7CB}" srcOrd="0" destOrd="0" presId="urn:microsoft.com/office/officeart/2005/8/layout/hierarchy3"/>
    <dgm:cxn modelId="{6BE491A5-702B-464D-A2E2-A427FADDED03}" type="presOf" srcId="{91CC793D-FA6D-4A82-BB24-95748B08E9C2}" destId="{8F9D76F7-45F2-4244-86B6-93B91917109A}" srcOrd="0" destOrd="0" presId="urn:microsoft.com/office/officeart/2005/8/layout/hierarchy3"/>
    <dgm:cxn modelId="{1DB7EEA8-2477-41C8-84D3-44FFC9E5E1CE}" srcId="{551F33BF-85F7-4EDD-B4E9-80C5DFC4B5D7}" destId="{420F8249-B2CA-44B4-9C54-3075AAB93E27}" srcOrd="0" destOrd="0" parTransId="{24D86D47-0BD9-4C2D-A0FE-E6DE42C7F070}" sibTransId="{989FE7AA-CBDC-422C-9087-CE550B8D2BE8}"/>
    <dgm:cxn modelId="{012063AC-87E8-4979-B067-8C24F7D26356}" type="presOf" srcId="{F2D6809B-D93D-44CF-9AF4-746A009DCAA7}" destId="{951D59AA-79B5-4967-B4F2-CA4AF742904B}" srcOrd="1" destOrd="0" presId="urn:microsoft.com/office/officeart/2005/8/layout/hierarchy3"/>
    <dgm:cxn modelId="{8C547CAC-49A3-44B9-AD8B-01A432F2E16C}" srcId="{7A143C22-D19A-49C2-8C20-55E013F27C29}" destId="{5338BD95-B25E-4738-BA6C-2C45D592FB13}" srcOrd="3" destOrd="0" parTransId="{9B5E9055-BFCD-4CFB-81C6-38AF40AC2EB2}" sibTransId="{B60E85ED-21CA-4D3B-979B-0162C722C82E}"/>
    <dgm:cxn modelId="{CDD95CAE-2D70-47A6-8361-3790D258166A}" type="presOf" srcId="{6E7A28DB-BB01-48DE-BD6E-3766E8D164BF}" destId="{914CEE03-03CF-4A23-9AB0-5B9548A88610}" srcOrd="0" destOrd="0" presId="urn:microsoft.com/office/officeart/2005/8/layout/hierarchy3"/>
    <dgm:cxn modelId="{9C80B6B9-1696-483C-9228-EEF78BF7F515}" type="presOf" srcId="{551F33BF-85F7-4EDD-B4E9-80C5DFC4B5D7}" destId="{BB394733-4CFD-4241-9A41-5F8F02B0EEF9}" srcOrd="0" destOrd="0" presId="urn:microsoft.com/office/officeart/2005/8/layout/hierarchy3"/>
    <dgm:cxn modelId="{E42C0EBE-2DBB-4645-9C4F-551E54B24096}" type="presOf" srcId="{24D86D47-0BD9-4C2D-A0FE-E6DE42C7F070}" destId="{378E441B-20C3-4F74-9644-E64A4758F69A}" srcOrd="0" destOrd="0" presId="urn:microsoft.com/office/officeart/2005/8/layout/hierarchy3"/>
    <dgm:cxn modelId="{AC4CF2D2-9BE1-4A71-BB4C-AEDBCFA2EFF9}" type="presOf" srcId="{CC8FE624-C4A0-4AA2-BB87-C0DA9A4222FC}" destId="{39FD09B6-6FAA-4B6A-BA71-CD8635CD1C98}" srcOrd="0" destOrd="0" presId="urn:microsoft.com/office/officeart/2005/8/layout/hierarchy3"/>
    <dgm:cxn modelId="{CB8D07E6-6C97-4103-BC8C-AF5E52D23191}" type="presOf" srcId="{36670B05-039C-446F-B435-6DBBE5C7004F}" destId="{4849C16F-484A-4B43-9F0C-4B64DD5DB182}" srcOrd="0" destOrd="0" presId="urn:microsoft.com/office/officeart/2005/8/layout/hierarchy3"/>
    <dgm:cxn modelId="{65D30DE7-8270-4027-A393-A7FE48895B7D}" type="presOf" srcId="{114C23C0-F917-4F1B-8517-E442BADE868E}" destId="{650ABAE5-F363-42BA-9140-754D93D138C9}" srcOrd="0" destOrd="0" presId="urn:microsoft.com/office/officeart/2005/8/layout/hierarchy3"/>
    <dgm:cxn modelId="{9AD2E037-EC00-486B-8180-ACF894D3D760}" type="presParOf" srcId="{E201184F-EFAB-42B2-B1C7-BB41643E66B0}" destId="{526766E5-BED7-4164-8C8F-CBC83FF0327E}" srcOrd="0" destOrd="0" presId="urn:microsoft.com/office/officeart/2005/8/layout/hierarchy3"/>
    <dgm:cxn modelId="{CB3F0C47-9629-4C89-877C-0C7B4E0CAC6F}" type="presParOf" srcId="{526766E5-BED7-4164-8C8F-CBC83FF0327E}" destId="{91A0B111-C401-4023-B4BE-EF0B8B16342E}" srcOrd="0" destOrd="0" presId="urn:microsoft.com/office/officeart/2005/8/layout/hierarchy3"/>
    <dgm:cxn modelId="{F57A725B-D058-414B-B123-4CE03D473473}" type="presParOf" srcId="{91A0B111-C401-4023-B4BE-EF0B8B16342E}" destId="{DA740ABD-A704-48FB-9BD3-CA262D13EF37}" srcOrd="0" destOrd="0" presId="urn:microsoft.com/office/officeart/2005/8/layout/hierarchy3"/>
    <dgm:cxn modelId="{49C0D130-2F84-40EB-BB35-EA98FF437496}" type="presParOf" srcId="{91A0B111-C401-4023-B4BE-EF0B8B16342E}" destId="{951D59AA-79B5-4967-B4F2-CA4AF742904B}" srcOrd="1" destOrd="0" presId="urn:microsoft.com/office/officeart/2005/8/layout/hierarchy3"/>
    <dgm:cxn modelId="{C88A0468-531A-4485-B8CC-BF722FC46C5B}" type="presParOf" srcId="{526766E5-BED7-4164-8C8F-CBC83FF0327E}" destId="{2243ACAE-41FB-4710-A4B6-6D43269D8282}" srcOrd="1" destOrd="0" presId="urn:microsoft.com/office/officeart/2005/8/layout/hierarchy3"/>
    <dgm:cxn modelId="{56E8B550-2C94-4238-8DC2-E32022E5F54C}" type="presParOf" srcId="{2243ACAE-41FB-4710-A4B6-6D43269D8282}" destId="{914CEE03-03CF-4A23-9AB0-5B9548A88610}" srcOrd="0" destOrd="0" presId="urn:microsoft.com/office/officeart/2005/8/layout/hierarchy3"/>
    <dgm:cxn modelId="{9474C0B4-D097-46AE-81EE-5FF0D20BCA8C}" type="presParOf" srcId="{2243ACAE-41FB-4710-A4B6-6D43269D8282}" destId="{E140F2DB-B640-48A4-8CC7-23DB4A37998D}" srcOrd="1" destOrd="0" presId="urn:microsoft.com/office/officeart/2005/8/layout/hierarchy3"/>
    <dgm:cxn modelId="{F4EB7695-F982-4030-8F0C-1A2A01CD459A}" type="presParOf" srcId="{E201184F-EFAB-42B2-B1C7-BB41643E66B0}" destId="{16F5141B-D392-429C-8839-212626F94F0C}" srcOrd="1" destOrd="0" presId="urn:microsoft.com/office/officeart/2005/8/layout/hierarchy3"/>
    <dgm:cxn modelId="{25A0BDB3-6D5C-4916-A057-FBD0BCDFBB9C}" type="presParOf" srcId="{16F5141B-D392-429C-8839-212626F94F0C}" destId="{4D49B216-4A84-4FE4-926C-950B8DBF12F4}" srcOrd="0" destOrd="0" presId="urn:microsoft.com/office/officeart/2005/8/layout/hierarchy3"/>
    <dgm:cxn modelId="{B5E51A05-5A43-4994-8378-498602D8B9B2}" type="presParOf" srcId="{4D49B216-4A84-4FE4-926C-950B8DBF12F4}" destId="{BB394733-4CFD-4241-9A41-5F8F02B0EEF9}" srcOrd="0" destOrd="0" presId="urn:microsoft.com/office/officeart/2005/8/layout/hierarchy3"/>
    <dgm:cxn modelId="{12B9DDCB-D7E5-4E6F-8045-0B42BB97893E}" type="presParOf" srcId="{4D49B216-4A84-4FE4-926C-950B8DBF12F4}" destId="{5CC40E70-2F3A-4CAA-AEBF-57CAA704246D}" srcOrd="1" destOrd="0" presId="urn:microsoft.com/office/officeart/2005/8/layout/hierarchy3"/>
    <dgm:cxn modelId="{71DEA445-F339-4C08-805F-CE3924980871}" type="presParOf" srcId="{16F5141B-D392-429C-8839-212626F94F0C}" destId="{93586ACD-789F-4E9D-9894-8D5E32D64C99}" srcOrd="1" destOrd="0" presId="urn:microsoft.com/office/officeart/2005/8/layout/hierarchy3"/>
    <dgm:cxn modelId="{F87CAC4B-6DFF-45E9-830E-7A7B81CDB4FB}" type="presParOf" srcId="{93586ACD-789F-4E9D-9894-8D5E32D64C99}" destId="{378E441B-20C3-4F74-9644-E64A4758F69A}" srcOrd="0" destOrd="0" presId="urn:microsoft.com/office/officeart/2005/8/layout/hierarchy3"/>
    <dgm:cxn modelId="{3FEF461C-FE05-457F-8B05-FCB8060058BA}" type="presParOf" srcId="{93586ACD-789F-4E9D-9894-8D5E32D64C99}" destId="{565C9F58-9D5E-47CE-93EE-CCFEDDB2A19C}" srcOrd="1" destOrd="0" presId="urn:microsoft.com/office/officeart/2005/8/layout/hierarchy3"/>
    <dgm:cxn modelId="{CE6A4081-6B85-40F6-B0D6-C5A7C45E2898}" type="presParOf" srcId="{E201184F-EFAB-42B2-B1C7-BB41643E66B0}" destId="{93C4104A-8716-4313-BE0E-AF6511C34797}" srcOrd="2" destOrd="0" presId="urn:microsoft.com/office/officeart/2005/8/layout/hierarchy3"/>
    <dgm:cxn modelId="{64645274-F19F-4EE1-B53A-9DD486FB48AE}" type="presParOf" srcId="{93C4104A-8716-4313-BE0E-AF6511C34797}" destId="{573CF26A-F758-443A-BE0B-B240638CD8CC}" srcOrd="0" destOrd="0" presId="urn:microsoft.com/office/officeart/2005/8/layout/hierarchy3"/>
    <dgm:cxn modelId="{E6C46388-5FD1-43C4-B297-D9171042C80F}" type="presParOf" srcId="{573CF26A-F758-443A-BE0B-B240638CD8CC}" destId="{8F9D76F7-45F2-4244-86B6-93B91917109A}" srcOrd="0" destOrd="0" presId="urn:microsoft.com/office/officeart/2005/8/layout/hierarchy3"/>
    <dgm:cxn modelId="{BCEDB7D5-86F0-4540-B12E-76F029580378}" type="presParOf" srcId="{573CF26A-F758-443A-BE0B-B240638CD8CC}" destId="{1B9BBFC8-26DD-47EC-AC85-0D9B2947DEBD}" srcOrd="1" destOrd="0" presId="urn:microsoft.com/office/officeart/2005/8/layout/hierarchy3"/>
    <dgm:cxn modelId="{845B2213-0AFC-4790-AE0A-1509F625C2DE}" type="presParOf" srcId="{93C4104A-8716-4313-BE0E-AF6511C34797}" destId="{477AE2B2-FEA7-4731-9F38-0E503167EE73}" srcOrd="1" destOrd="0" presId="urn:microsoft.com/office/officeart/2005/8/layout/hierarchy3"/>
    <dgm:cxn modelId="{E1CCFC5B-31EF-4F37-93B0-9FCC2DF8E0CA}" type="presParOf" srcId="{477AE2B2-FEA7-4731-9F38-0E503167EE73}" destId="{39FD09B6-6FAA-4B6A-BA71-CD8635CD1C98}" srcOrd="0" destOrd="0" presId="urn:microsoft.com/office/officeart/2005/8/layout/hierarchy3"/>
    <dgm:cxn modelId="{B50DE84E-4AC5-48FF-BA4E-AD77F9A62ABF}" type="presParOf" srcId="{477AE2B2-FEA7-4731-9F38-0E503167EE73}" destId="{4849C16F-484A-4B43-9F0C-4B64DD5DB182}" srcOrd="1" destOrd="0" presId="urn:microsoft.com/office/officeart/2005/8/layout/hierarchy3"/>
    <dgm:cxn modelId="{CAABDA15-07AE-46B2-B7C0-04EDBB1D391B}" type="presParOf" srcId="{E201184F-EFAB-42B2-B1C7-BB41643E66B0}" destId="{C013BCEE-37D7-4A86-9D58-67B57FB207C6}" srcOrd="3" destOrd="0" presId="urn:microsoft.com/office/officeart/2005/8/layout/hierarchy3"/>
    <dgm:cxn modelId="{0E8B6137-A346-4494-936D-83FF8BB5AAC7}" type="presParOf" srcId="{C013BCEE-37D7-4A86-9D58-67B57FB207C6}" destId="{06A96905-0648-4492-B6C6-667A69154BB8}" srcOrd="0" destOrd="0" presId="urn:microsoft.com/office/officeart/2005/8/layout/hierarchy3"/>
    <dgm:cxn modelId="{C13ABFF1-F5CE-402C-90CF-A70AA0AE2331}" type="presParOf" srcId="{06A96905-0648-4492-B6C6-667A69154BB8}" destId="{95DC56D9-3935-4527-A06B-265645A7935E}" srcOrd="0" destOrd="0" presId="urn:microsoft.com/office/officeart/2005/8/layout/hierarchy3"/>
    <dgm:cxn modelId="{E70E5090-B6F5-4126-9BCB-CE1640D185B0}" type="presParOf" srcId="{06A96905-0648-4492-B6C6-667A69154BB8}" destId="{C955814D-4ABA-4241-BC84-44BD6FC562AE}" srcOrd="1" destOrd="0" presId="urn:microsoft.com/office/officeart/2005/8/layout/hierarchy3"/>
    <dgm:cxn modelId="{ADAF591E-C837-4BE8-9051-A749F338699D}" type="presParOf" srcId="{C013BCEE-37D7-4A86-9D58-67B57FB207C6}" destId="{1D6EAE05-7355-4B47-94A4-2F20B9C3EA14}" srcOrd="1" destOrd="0" presId="urn:microsoft.com/office/officeart/2005/8/layout/hierarchy3"/>
    <dgm:cxn modelId="{E1A97DC6-CCDF-4F99-8E05-9F04EF4EDDC5}" type="presParOf" srcId="{1D6EAE05-7355-4B47-94A4-2F20B9C3EA14}" destId="{650ABAE5-F363-42BA-9140-754D93D138C9}" srcOrd="0" destOrd="0" presId="urn:microsoft.com/office/officeart/2005/8/layout/hierarchy3"/>
    <dgm:cxn modelId="{36D75D2F-7E9E-409E-ACD9-B6F44A8A3E38}" type="presParOf" srcId="{1D6EAE05-7355-4B47-94A4-2F20B9C3EA14}" destId="{BB135EDE-78DB-4048-8B6F-AE6F9297F7C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143C22-D19A-49C2-8C20-55E013F27C29}" type="doc">
      <dgm:prSet loTypeId="urn:microsoft.com/office/officeart/2005/8/layout/hierarchy3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2D6809B-D93D-44CF-9AF4-746A009DCAA7}">
      <dgm:prSet phldrT="[Texto]"/>
      <dgm:spPr/>
      <dgm:t>
        <a:bodyPr/>
        <a:lstStyle/>
        <a:p>
          <a:r>
            <a:rPr lang="es-ES" dirty="0"/>
            <a:t>Capítulo V</a:t>
          </a:r>
        </a:p>
      </dgm:t>
    </dgm:pt>
    <dgm:pt modelId="{774D8469-F400-4341-B0A7-BF152EBE457E}" type="parTrans" cxnId="{0317595B-D3B8-4022-B958-485382461EF9}">
      <dgm:prSet/>
      <dgm:spPr/>
      <dgm:t>
        <a:bodyPr/>
        <a:lstStyle/>
        <a:p>
          <a:endParaRPr lang="es-ES"/>
        </a:p>
      </dgm:t>
    </dgm:pt>
    <dgm:pt modelId="{0D85E322-337F-4597-B936-B857F1589054}" type="sibTrans" cxnId="{0317595B-D3B8-4022-B958-485382461EF9}">
      <dgm:prSet/>
      <dgm:spPr/>
      <dgm:t>
        <a:bodyPr/>
        <a:lstStyle/>
        <a:p>
          <a:endParaRPr lang="es-ES"/>
        </a:p>
      </dgm:t>
    </dgm:pt>
    <dgm:pt modelId="{F6F3DC8C-493D-48B7-A83A-AFB0D6964F4E}">
      <dgm:prSet phldrT="[Texto]" custT="1"/>
      <dgm:spPr/>
      <dgm:t>
        <a:bodyPr/>
        <a:lstStyle/>
        <a:p>
          <a:r>
            <a:rPr lang="es-ES" sz="1100" dirty="0"/>
            <a:t>Sistema de protección del informante y de los datos personales </a:t>
          </a:r>
        </a:p>
      </dgm:t>
    </dgm:pt>
    <dgm:pt modelId="{6E7A28DB-BB01-48DE-BD6E-3766E8D164BF}" type="parTrans" cxnId="{5A04E339-4E34-44A7-A7E1-CFC43BB50345}">
      <dgm:prSet/>
      <dgm:spPr/>
      <dgm:t>
        <a:bodyPr/>
        <a:lstStyle/>
        <a:p>
          <a:endParaRPr lang="es-ES"/>
        </a:p>
      </dgm:t>
    </dgm:pt>
    <dgm:pt modelId="{9D146B19-6F04-414B-8047-9FE0B3A68BD2}" type="sibTrans" cxnId="{5A04E339-4E34-44A7-A7E1-CFC43BB50345}">
      <dgm:prSet/>
      <dgm:spPr/>
      <dgm:t>
        <a:bodyPr/>
        <a:lstStyle/>
        <a:p>
          <a:endParaRPr lang="es-ES"/>
        </a:p>
      </dgm:t>
    </dgm:pt>
    <dgm:pt modelId="{551F33BF-85F7-4EDD-B4E9-80C5DFC4B5D7}">
      <dgm:prSet phldrT="[Texto]"/>
      <dgm:spPr/>
      <dgm:t>
        <a:bodyPr/>
        <a:lstStyle/>
        <a:p>
          <a:r>
            <a:rPr lang="es-ES" dirty="0"/>
            <a:t>Capítulo VI</a:t>
          </a:r>
        </a:p>
      </dgm:t>
    </dgm:pt>
    <dgm:pt modelId="{9594BA0E-D83E-4709-8CCE-68B2058FBB16}" type="parTrans" cxnId="{3FA40A59-F6FB-44A2-9C2E-9261A7296CA4}">
      <dgm:prSet/>
      <dgm:spPr/>
      <dgm:t>
        <a:bodyPr/>
        <a:lstStyle/>
        <a:p>
          <a:endParaRPr lang="es-ES"/>
        </a:p>
      </dgm:t>
    </dgm:pt>
    <dgm:pt modelId="{6119B2A8-F388-470B-90FD-87E15B1EA365}" type="sibTrans" cxnId="{3FA40A59-F6FB-44A2-9C2E-9261A7296CA4}">
      <dgm:prSet/>
      <dgm:spPr/>
      <dgm:t>
        <a:bodyPr/>
        <a:lstStyle/>
        <a:p>
          <a:endParaRPr lang="es-ES"/>
        </a:p>
      </dgm:t>
    </dgm:pt>
    <dgm:pt modelId="{420F8249-B2CA-44B4-9C54-3075AAB93E27}">
      <dgm:prSet phldrT="[Texto]"/>
      <dgm:spPr/>
      <dgm:t>
        <a:bodyPr/>
        <a:lstStyle/>
        <a:p>
          <a:r>
            <a:rPr lang="es-ES" dirty="0"/>
            <a:t>Resultados de la actividad del Sistema</a:t>
          </a:r>
        </a:p>
      </dgm:t>
    </dgm:pt>
    <dgm:pt modelId="{24D86D47-0BD9-4C2D-A0FE-E6DE42C7F070}" type="parTrans" cxnId="{1DB7EEA8-2477-41C8-84D3-44FFC9E5E1CE}">
      <dgm:prSet/>
      <dgm:spPr/>
      <dgm:t>
        <a:bodyPr/>
        <a:lstStyle/>
        <a:p>
          <a:endParaRPr lang="es-ES"/>
        </a:p>
      </dgm:t>
    </dgm:pt>
    <dgm:pt modelId="{989FE7AA-CBDC-422C-9087-CE550B8D2BE8}" type="sibTrans" cxnId="{1DB7EEA8-2477-41C8-84D3-44FFC9E5E1CE}">
      <dgm:prSet/>
      <dgm:spPr/>
      <dgm:t>
        <a:bodyPr/>
        <a:lstStyle/>
        <a:p>
          <a:endParaRPr lang="es-ES"/>
        </a:p>
      </dgm:t>
    </dgm:pt>
    <dgm:pt modelId="{36670B05-039C-446F-B435-6DBBE5C7004F}">
      <dgm:prSet phldrT="[Texto]"/>
      <dgm:spPr/>
      <dgm:t>
        <a:bodyPr/>
        <a:lstStyle/>
        <a:p>
          <a:r>
            <a:rPr lang="es-ES" dirty="0"/>
            <a:t>Régimen sancionador</a:t>
          </a:r>
        </a:p>
      </dgm:t>
    </dgm:pt>
    <dgm:pt modelId="{CC8FE624-C4A0-4AA2-BB87-C0DA9A4222FC}" type="parTrans" cxnId="{1B66D207-C5EB-4034-AFED-15BD829BE7EC}">
      <dgm:prSet/>
      <dgm:spPr/>
      <dgm:t>
        <a:bodyPr/>
        <a:lstStyle/>
        <a:p>
          <a:endParaRPr lang="es-ES"/>
        </a:p>
      </dgm:t>
    </dgm:pt>
    <dgm:pt modelId="{9D730163-9AD5-4AAE-B100-26F322E509D0}" type="sibTrans" cxnId="{1B66D207-C5EB-4034-AFED-15BD829BE7EC}">
      <dgm:prSet/>
      <dgm:spPr/>
      <dgm:t>
        <a:bodyPr/>
        <a:lstStyle/>
        <a:p>
          <a:endParaRPr lang="es-ES"/>
        </a:p>
      </dgm:t>
    </dgm:pt>
    <dgm:pt modelId="{5338BD95-B25E-4738-BA6C-2C45D592FB13}">
      <dgm:prSet phldrT="[Texto]"/>
      <dgm:spPr/>
      <dgm:t>
        <a:bodyPr/>
        <a:lstStyle/>
        <a:p>
          <a:r>
            <a:rPr lang="es-ES" dirty="0"/>
            <a:t>Capítulo VIII</a:t>
          </a:r>
        </a:p>
      </dgm:t>
    </dgm:pt>
    <dgm:pt modelId="{9B5E9055-BFCD-4CFB-81C6-38AF40AC2EB2}" type="parTrans" cxnId="{8C547CAC-49A3-44B9-AD8B-01A432F2E16C}">
      <dgm:prSet/>
      <dgm:spPr/>
      <dgm:t>
        <a:bodyPr/>
        <a:lstStyle/>
        <a:p>
          <a:endParaRPr lang="es-ES"/>
        </a:p>
      </dgm:t>
    </dgm:pt>
    <dgm:pt modelId="{B60E85ED-21CA-4D3B-979B-0162C722C82E}" type="sibTrans" cxnId="{8C547CAC-49A3-44B9-AD8B-01A432F2E16C}">
      <dgm:prSet/>
      <dgm:spPr/>
      <dgm:t>
        <a:bodyPr/>
        <a:lstStyle/>
        <a:p>
          <a:endParaRPr lang="es-ES"/>
        </a:p>
      </dgm:t>
    </dgm:pt>
    <dgm:pt modelId="{91CC793D-FA6D-4A82-BB24-95748B08E9C2}">
      <dgm:prSet phldrT="[Texto]"/>
      <dgm:spPr/>
      <dgm:t>
        <a:bodyPr/>
        <a:lstStyle/>
        <a:p>
          <a:r>
            <a:rPr lang="es-ES" dirty="0"/>
            <a:t>Capítulo VII</a:t>
          </a:r>
        </a:p>
      </dgm:t>
    </dgm:pt>
    <dgm:pt modelId="{3E8F4E5A-F984-4550-A80D-9B4A5679D3A0}" type="parTrans" cxnId="{8A06C93C-EBF5-40BF-BFF3-674234BE57DC}">
      <dgm:prSet/>
      <dgm:spPr/>
      <dgm:t>
        <a:bodyPr/>
        <a:lstStyle/>
        <a:p>
          <a:endParaRPr lang="es-ES"/>
        </a:p>
      </dgm:t>
    </dgm:pt>
    <dgm:pt modelId="{20D7BBDD-E3B1-4ABB-A537-00F245178B7E}" type="sibTrans" cxnId="{8A06C93C-EBF5-40BF-BFF3-674234BE57DC}">
      <dgm:prSet/>
      <dgm:spPr/>
      <dgm:t>
        <a:bodyPr/>
        <a:lstStyle/>
        <a:p>
          <a:endParaRPr lang="es-ES"/>
        </a:p>
      </dgm:t>
    </dgm:pt>
    <dgm:pt modelId="{7F99BA06-4CE7-400D-AF15-E8641EEA306F}">
      <dgm:prSet phldrT="[Texto]"/>
      <dgm:spPr/>
      <dgm:t>
        <a:bodyPr/>
        <a:lstStyle/>
        <a:p>
          <a:r>
            <a:rPr lang="es-ES" dirty="0"/>
            <a:t>Formación</a:t>
          </a:r>
        </a:p>
      </dgm:t>
    </dgm:pt>
    <dgm:pt modelId="{114C23C0-F917-4F1B-8517-E442BADE868E}" type="parTrans" cxnId="{21B9A41A-A02E-426E-9A15-98DFB57DF968}">
      <dgm:prSet/>
      <dgm:spPr/>
      <dgm:t>
        <a:bodyPr/>
        <a:lstStyle/>
        <a:p>
          <a:endParaRPr lang="es-ES"/>
        </a:p>
      </dgm:t>
    </dgm:pt>
    <dgm:pt modelId="{001B3C54-11AE-4B93-990D-32BC2BDE41F5}" type="sibTrans" cxnId="{21B9A41A-A02E-426E-9A15-98DFB57DF968}">
      <dgm:prSet/>
      <dgm:spPr/>
      <dgm:t>
        <a:bodyPr/>
        <a:lstStyle/>
        <a:p>
          <a:endParaRPr lang="es-ES"/>
        </a:p>
      </dgm:t>
    </dgm:pt>
    <dgm:pt modelId="{E201184F-EFAB-42B2-B1C7-BB41643E66B0}" type="pres">
      <dgm:prSet presAssocID="{7A143C22-D19A-49C2-8C20-55E013F27C2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6766E5-BED7-4164-8C8F-CBC83FF0327E}" type="pres">
      <dgm:prSet presAssocID="{F2D6809B-D93D-44CF-9AF4-746A009DCAA7}" presName="root" presStyleCnt="0"/>
      <dgm:spPr/>
    </dgm:pt>
    <dgm:pt modelId="{91A0B111-C401-4023-B4BE-EF0B8B16342E}" type="pres">
      <dgm:prSet presAssocID="{F2D6809B-D93D-44CF-9AF4-746A009DCAA7}" presName="rootComposite" presStyleCnt="0"/>
      <dgm:spPr/>
    </dgm:pt>
    <dgm:pt modelId="{DA740ABD-A704-48FB-9BD3-CA262D13EF37}" type="pres">
      <dgm:prSet presAssocID="{F2D6809B-D93D-44CF-9AF4-746A009DCAA7}" presName="rootText" presStyleLbl="node1" presStyleIdx="0" presStyleCnt="4"/>
      <dgm:spPr/>
    </dgm:pt>
    <dgm:pt modelId="{951D59AA-79B5-4967-B4F2-CA4AF742904B}" type="pres">
      <dgm:prSet presAssocID="{F2D6809B-D93D-44CF-9AF4-746A009DCAA7}" presName="rootConnector" presStyleLbl="node1" presStyleIdx="0" presStyleCnt="4"/>
      <dgm:spPr/>
    </dgm:pt>
    <dgm:pt modelId="{2243ACAE-41FB-4710-A4B6-6D43269D8282}" type="pres">
      <dgm:prSet presAssocID="{F2D6809B-D93D-44CF-9AF4-746A009DCAA7}" presName="childShape" presStyleCnt="0"/>
      <dgm:spPr/>
    </dgm:pt>
    <dgm:pt modelId="{914CEE03-03CF-4A23-9AB0-5B9548A88610}" type="pres">
      <dgm:prSet presAssocID="{6E7A28DB-BB01-48DE-BD6E-3766E8D164BF}" presName="Name13" presStyleLbl="parChTrans1D2" presStyleIdx="0" presStyleCnt="4"/>
      <dgm:spPr/>
    </dgm:pt>
    <dgm:pt modelId="{E140F2DB-B640-48A4-8CC7-23DB4A37998D}" type="pres">
      <dgm:prSet presAssocID="{F6F3DC8C-493D-48B7-A83A-AFB0D6964F4E}" presName="childText" presStyleLbl="bgAcc1" presStyleIdx="0" presStyleCnt="4">
        <dgm:presLayoutVars>
          <dgm:bulletEnabled val="1"/>
        </dgm:presLayoutVars>
      </dgm:prSet>
      <dgm:spPr/>
    </dgm:pt>
    <dgm:pt modelId="{16F5141B-D392-429C-8839-212626F94F0C}" type="pres">
      <dgm:prSet presAssocID="{551F33BF-85F7-4EDD-B4E9-80C5DFC4B5D7}" presName="root" presStyleCnt="0"/>
      <dgm:spPr/>
    </dgm:pt>
    <dgm:pt modelId="{4D49B216-4A84-4FE4-926C-950B8DBF12F4}" type="pres">
      <dgm:prSet presAssocID="{551F33BF-85F7-4EDD-B4E9-80C5DFC4B5D7}" presName="rootComposite" presStyleCnt="0"/>
      <dgm:spPr/>
    </dgm:pt>
    <dgm:pt modelId="{BB394733-4CFD-4241-9A41-5F8F02B0EEF9}" type="pres">
      <dgm:prSet presAssocID="{551F33BF-85F7-4EDD-B4E9-80C5DFC4B5D7}" presName="rootText" presStyleLbl="node1" presStyleIdx="1" presStyleCnt="4"/>
      <dgm:spPr/>
    </dgm:pt>
    <dgm:pt modelId="{5CC40E70-2F3A-4CAA-AEBF-57CAA704246D}" type="pres">
      <dgm:prSet presAssocID="{551F33BF-85F7-4EDD-B4E9-80C5DFC4B5D7}" presName="rootConnector" presStyleLbl="node1" presStyleIdx="1" presStyleCnt="4"/>
      <dgm:spPr/>
    </dgm:pt>
    <dgm:pt modelId="{93586ACD-789F-4E9D-9894-8D5E32D64C99}" type="pres">
      <dgm:prSet presAssocID="{551F33BF-85F7-4EDD-B4E9-80C5DFC4B5D7}" presName="childShape" presStyleCnt="0"/>
      <dgm:spPr/>
    </dgm:pt>
    <dgm:pt modelId="{378E441B-20C3-4F74-9644-E64A4758F69A}" type="pres">
      <dgm:prSet presAssocID="{24D86D47-0BD9-4C2D-A0FE-E6DE42C7F070}" presName="Name13" presStyleLbl="parChTrans1D2" presStyleIdx="1" presStyleCnt="4"/>
      <dgm:spPr/>
    </dgm:pt>
    <dgm:pt modelId="{565C9F58-9D5E-47CE-93EE-CCFEDDB2A19C}" type="pres">
      <dgm:prSet presAssocID="{420F8249-B2CA-44B4-9C54-3075AAB93E27}" presName="childText" presStyleLbl="bgAcc1" presStyleIdx="1" presStyleCnt="4">
        <dgm:presLayoutVars>
          <dgm:bulletEnabled val="1"/>
        </dgm:presLayoutVars>
      </dgm:prSet>
      <dgm:spPr/>
    </dgm:pt>
    <dgm:pt modelId="{93C4104A-8716-4313-BE0E-AF6511C34797}" type="pres">
      <dgm:prSet presAssocID="{91CC793D-FA6D-4A82-BB24-95748B08E9C2}" presName="root" presStyleCnt="0"/>
      <dgm:spPr/>
    </dgm:pt>
    <dgm:pt modelId="{573CF26A-F758-443A-BE0B-B240638CD8CC}" type="pres">
      <dgm:prSet presAssocID="{91CC793D-FA6D-4A82-BB24-95748B08E9C2}" presName="rootComposite" presStyleCnt="0"/>
      <dgm:spPr/>
    </dgm:pt>
    <dgm:pt modelId="{8F9D76F7-45F2-4244-86B6-93B91917109A}" type="pres">
      <dgm:prSet presAssocID="{91CC793D-FA6D-4A82-BB24-95748B08E9C2}" presName="rootText" presStyleLbl="node1" presStyleIdx="2" presStyleCnt="4"/>
      <dgm:spPr/>
    </dgm:pt>
    <dgm:pt modelId="{1B9BBFC8-26DD-47EC-AC85-0D9B2947DEBD}" type="pres">
      <dgm:prSet presAssocID="{91CC793D-FA6D-4A82-BB24-95748B08E9C2}" presName="rootConnector" presStyleLbl="node1" presStyleIdx="2" presStyleCnt="4"/>
      <dgm:spPr/>
    </dgm:pt>
    <dgm:pt modelId="{477AE2B2-FEA7-4731-9F38-0E503167EE73}" type="pres">
      <dgm:prSet presAssocID="{91CC793D-FA6D-4A82-BB24-95748B08E9C2}" presName="childShape" presStyleCnt="0"/>
      <dgm:spPr/>
    </dgm:pt>
    <dgm:pt modelId="{39FD09B6-6FAA-4B6A-BA71-CD8635CD1C98}" type="pres">
      <dgm:prSet presAssocID="{CC8FE624-C4A0-4AA2-BB87-C0DA9A4222FC}" presName="Name13" presStyleLbl="parChTrans1D2" presStyleIdx="2" presStyleCnt="4"/>
      <dgm:spPr/>
    </dgm:pt>
    <dgm:pt modelId="{4849C16F-484A-4B43-9F0C-4B64DD5DB182}" type="pres">
      <dgm:prSet presAssocID="{36670B05-039C-446F-B435-6DBBE5C7004F}" presName="childText" presStyleLbl="bgAcc1" presStyleIdx="2" presStyleCnt="4">
        <dgm:presLayoutVars>
          <dgm:bulletEnabled val="1"/>
        </dgm:presLayoutVars>
      </dgm:prSet>
      <dgm:spPr/>
    </dgm:pt>
    <dgm:pt modelId="{C013BCEE-37D7-4A86-9D58-67B57FB207C6}" type="pres">
      <dgm:prSet presAssocID="{5338BD95-B25E-4738-BA6C-2C45D592FB13}" presName="root" presStyleCnt="0"/>
      <dgm:spPr/>
    </dgm:pt>
    <dgm:pt modelId="{06A96905-0648-4492-B6C6-667A69154BB8}" type="pres">
      <dgm:prSet presAssocID="{5338BD95-B25E-4738-BA6C-2C45D592FB13}" presName="rootComposite" presStyleCnt="0"/>
      <dgm:spPr/>
    </dgm:pt>
    <dgm:pt modelId="{95DC56D9-3935-4527-A06B-265645A7935E}" type="pres">
      <dgm:prSet presAssocID="{5338BD95-B25E-4738-BA6C-2C45D592FB13}" presName="rootText" presStyleLbl="node1" presStyleIdx="3" presStyleCnt="4"/>
      <dgm:spPr/>
    </dgm:pt>
    <dgm:pt modelId="{C955814D-4ABA-4241-BC84-44BD6FC562AE}" type="pres">
      <dgm:prSet presAssocID="{5338BD95-B25E-4738-BA6C-2C45D592FB13}" presName="rootConnector" presStyleLbl="node1" presStyleIdx="3" presStyleCnt="4"/>
      <dgm:spPr/>
    </dgm:pt>
    <dgm:pt modelId="{1D6EAE05-7355-4B47-94A4-2F20B9C3EA14}" type="pres">
      <dgm:prSet presAssocID="{5338BD95-B25E-4738-BA6C-2C45D592FB13}" presName="childShape" presStyleCnt="0"/>
      <dgm:spPr/>
    </dgm:pt>
    <dgm:pt modelId="{650ABAE5-F363-42BA-9140-754D93D138C9}" type="pres">
      <dgm:prSet presAssocID="{114C23C0-F917-4F1B-8517-E442BADE868E}" presName="Name13" presStyleLbl="parChTrans1D2" presStyleIdx="3" presStyleCnt="4"/>
      <dgm:spPr/>
    </dgm:pt>
    <dgm:pt modelId="{BB135EDE-78DB-4048-8B6F-AE6F9297F7CB}" type="pres">
      <dgm:prSet presAssocID="{7F99BA06-4CE7-400D-AF15-E8641EEA306F}" presName="childText" presStyleLbl="bgAcc1" presStyleIdx="3" presStyleCnt="4" custScaleX="110024">
        <dgm:presLayoutVars>
          <dgm:bulletEnabled val="1"/>
        </dgm:presLayoutVars>
      </dgm:prSet>
      <dgm:spPr/>
    </dgm:pt>
  </dgm:ptLst>
  <dgm:cxnLst>
    <dgm:cxn modelId="{1B66D207-C5EB-4034-AFED-15BD829BE7EC}" srcId="{91CC793D-FA6D-4A82-BB24-95748B08E9C2}" destId="{36670B05-039C-446F-B435-6DBBE5C7004F}" srcOrd="0" destOrd="0" parTransId="{CC8FE624-C4A0-4AA2-BB87-C0DA9A4222FC}" sibTransId="{9D730163-9AD5-4AAE-B100-26F322E509D0}"/>
    <dgm:cxn modelId="{88805517-9730-429C-A712-28C8CF63EDD5}" type="presOf" srcId="{5338BD95-B25E-4738-BA6C-2C45D592FB13}" destId="{C955814D-4ABA-4241-BC84-44BD6FC562AE}" srcOrd="1" destOrd="0" presId="urn:microsoft.com/office/officeart/2005/8/layout/hierarchy3"/>
    <dgm:cxn modelId="{B25F391A-ACF5-4D66-B9EE-8E43EB82037C}" type="presOf" srcId="{551F33BF-85F7-4EDD-B4E9-80C5DFC4B5D7}" destId="{5CC40E70-2F3A-4CAA-AEBF-57CAA704246D}" srcOrd="1" destOrd="0" presId="urn:microsoft.com/office/officeart/2005/8/layout/hierarchy3"/>
    <dgm:cxn modelId="{21B9A41A-A02E-426E-9A15-98DFB57DF968}" srcId="{5338BD95-B25E-4738-BA6C-2C45D592FB13}" destId="{7F99BA06-4CE7-400D-AF15-E8641EEA306F}" srcOrd="0" destOrd="0" parTransId="{114C23C0-F917-4F1B-8517-E442BADE868E}" sibTransId="{001B3C54-11AE-4B93-990D-32BC2BDE41F5}"/>
    <dgm:cxn modelId="{2C17FC23-47A7-4D52-B785-C247114423FE}" type="presOf" srcId="{5338BD95-B25E-4738-BA6C-2C45D592FB13}" destId="{95DC56D9-3935-4527-A06B-265645A7935E}" srcOrd="0" destOrd="0" presId="urn:microsoft.com/office/officeart/2005/8/layout/hierarchy3"/>
    <dgm:cxn modelId="{F23FF938-5CEE-4C12-A7E0-97CF4AD071AA}" type="presOf" srcId="{420F8249-B2CA-44B4-9C54-3075AAB93E27}" destId="{565C9F58-9D5E-47CE-93EE-CCFEDDB2A19C}" srcOrd="0" destOrd="0" presId="urn:microsoft.com/office/officeart/2005/8/layout/hierarchy3"/>
    <dgm:cxn modelId="{5A04E339-4E34-44A7-A7E1-CFC43BB50345}" srcId="{F2D6809B-D93D-44CF-9AF4-746A009DCAA7}" destId="{F6F3DC8C-493D-48B7-A83A-AFB0D6964F4E}" srcOrd="0" destOrd="0" parTransId="{6E7A28DB-BB01-48DE-BD6E-3766E8D164BF}" sibTransId="{9D146B19-6F04-414B-8047-9FE0B3A68BD2}"/>
    <dgm:cxn modelId="{FFC11C3C-0437-46A1-921B-4998E64E5DC0}" type="presOf" srcId="{F6F3DC8C-493D-48B7-A83A-AFB0D6964F4E}" destId="{E140F2DB-B640-48A4-8CC7-23DB4A37998D}" srcOrd="0" destOrd="0" presId="urn:microsoft.com/office/officeart/2005/8/layout/hierarchy3"/>
    <dgm:cxn modelId="{8A06C93C-EBF5-40BF-BFF3-674234BE57DC}" srcId="{7A143C22-D19A-49C2-8C20-55E013F27C29}" destId="{91CC793D-FA6D-4A82-BB24-95748B08E9C2}" srcOrd="2" destOrd="0" parTransId="{3E8F4E5A-F984-4550-A80D-9B4A5679D3A0}" sibTransId="{20D7BBDD-E3B1-4ABB-A537-00F245178B7E}"/>
    <dgm:cxn modelId="{0317595B-D3B8-4022-B958-485382461EF9}" srcId="{7A143C22-D19A-49C2-8C20-55E013F27C29}" destId="{F2D6809B-D93D-44CF-9AF4-746A009DCAA7}" srcOrd="0" destOrd="0" parTransId="{774D8469-F400-4341-B0A7-BF152EBE457E}" sibTransId="{0D85E322-337F-4597-B936-B857F1589054}"/>
    <dgm:cxn modelId="{F6C3A85C-C6B9-4D34-A9E6-EC66AFA22219}" type="presOf" srcId="{F2D6809B-D93D-44CF-9AF4-746A009DCAA7}" destId="{DA740ABD-A704-48FB-9BD3-CA262D13EF37}" srcOrd="0" destOrd="0" presId="urn:microsoft.com/office/officeart/2005/8/layout/hierarchy3"/>
    <dgm:cxn modelId="{D92CCE74-6082-409C-914C-AB3823524A17}" type="presOf" srcId="{91CC793D-FA6D-4A82-BB24-95748B08E9C2}" destId="{1B9BBFC8-26DD-47EC-AC85-0D9B2947DEBD}" srcOrd="1" destOrd="0" presId="urn:microsoft.com/office/officeart/2005/8/layout/hierarchy3"/>
    <dgm:cxn modelId="{3FA40A59-F6FB-44A2-9C2E-9261A7296CA4}" srcId="{7A143C22-D19A-49C2-8C20-55E013F27C29}" destId="{551F33BF-85F7-4EDD-B4E9-80C5DFC4B5D7}" srcOrd="1" destOrd="0" parTransId="{9594BA0E-D83E-4709-8CCE-68B2058FBB16}" sibTransId="{6119B2A8-F388-470B-90FD-87E15B1EA365}"/>
    <dgm:cxn modelId="{1FEBC480-AE51-4118-957B-3B358E0822D3}" type="presOf" srcId="{7A143C22-D19A-49C2-8C20-55E013F27C29}" destId="{E201184F-EFAB-42B2-B1C7-BB41643E66B0}" srcOrd="0" destOrd="0" presId="urn:microsoft.com/office/officeart/2005/8/layout/hierarchy3"/>
    <dgm:cxn modelId="{0202129D-273E-4C0F-B803-EEB0316F3F05}" type="presOf" srcId="{7F99BA06-4CE7-400D-AF15-E8641EEA306F}" destId="{BB135EDE-78DB-4048-8B6F-AE6F9297F7CB}" srcOrd="0" destOrd="0" presId="urn:microsoft.com/office/officeart/2005/8/layout/hierarchy3"/>
    <dgm:cxn modelId="{6BE491A5-702B-464D-A2E2-A427FADDED03}" type="presOf" srcId="{91CC793D-FA6D-4A82-BB24-95748B08E9C2}" destId="{8F9D76F7-45F2-4244-86B6-93B91917109A}" srcOrd="0" destOrd="0" presId="urn:microsoft.com/office/officeart/2005/8/layout/hierarchy3"/>
    <dgm:cxn modelId="{1DB7EEA8-2477-41C8-84D3-44FFC9E5E1CE}" srcId="{551F33BF-85F7-4EDD-B4E9-80C5DFC4B5D7}" destId="{420F8249-B2CA-44B4-9C54-3075AAB93E27}" srcOrd="0" destOrd="0" parTransId="{24D86D47-0BD9-4C2D-A0FE-E6DE42C7F070}" sibTransId="{989FE7AA-CBDC-422C-9087-CE550B8D2BE8}"/>
    <dgm:cxn modelId="{012063AC-87E8-4979-B067-8C24F7D26356}" type="presOf" srcId="{F2D6809B-D93D-44CF-9AF4-746A009DCAA7}" destId="{951D59AA-79B5-4967-B4F2-CA4AF742904B}" srcOrd="1" destOrd="0" presId="urn:microsoft.com/office/officeart/2005/8/layout/hierarchy3"/>
    <dgm:cxn modelId="{8C547CAC-49A3-44B9-AD8B-01A432F2E16C}" srcId="{7A143C22-D19A-49C2-8C20-55E013F27C29}" destId="{5338BD95-B25E-4738-BA6C-2C45D592FB13}" srcOrd="3" destOrd="0" parTransId="{9B5E9055-BFCD-4CFB-81C6-38AF40AC2EB2}" sibTransId="{B60E85ED-21CA-4D3B-979B-0162C722C82E}"/>
    <dgm:cxn modelId="{CDD95CAE-2D70-47A6-8361-3790D258166A}" type="presOf" srcId="{6E7A28DB-BB01-48DE-BD6E-3766E8D164BF}" destId="{914CEE03-03CF-4A23-9AB0-5B9548A88610}" srcOrd="0" destOrd="0" presId="urn:microsoft.com/office/officeart/2005/8/layout/hierarchy3"/>
    <dgm:cxn modelId="{9C80B6B9-1696-483C-9228-EEF78BF7F515}" type="presOf" srcId="{551F33BF-85F7-4EDD-B4E9-80C5DFC4B5D7}" destId="{BB394733-4CFD-4241-9A41-5F8F02B0EEF9}" srcOrd="0" destOrd="0" presId="urn:microsoft.com/office/officeart/2005/8/layout/hierarchy3"/>
    <dgm:cxn modelId="{E42C0EBE-2DBB-4645-9C4F-551E54B24096}" type="presOf" srcId="{24D86D47-0BD9-4C2D-A0FE-E6DE42C7F070}" destId="{378E441B-20C3-4F74-9644-E64A4758F69A}" srcOrd="0" destOrd="0" presId="urn:microsoft.com/office/officeart/2005/8/layout/hierarchy3"/>
    <dgm:cxn modelId="{AC4CF2D2-9BE1-4A71-BB4C-AEDBCFA2EFF9}" type="presOf" srcId="{CC8FE624-C4A0-4AA2-BB87-C0DA9A4222FC}" destId="{39FD09B6-6FAA-4B6A-BA71-CD8635CD1C98}" srcOrd="0" destOrd="0" presId="urn:microsoft.com/office/officeart/2005/8/layout/hierarchy3"/>
    <dgm:cxn modelId="{CB8D07E6-6C97-4103-BC8C-AF5E52D23191}" type="presOf" srcId="{36670B05-039C-446F-B435-6DBBE5C7004F}" destId="{4849C16F-484A-4B43-9F0C-4B64DD5DB182}" srcOrd="0" destOrd="0" presId="urn:microsoft.com/office/officeart/2005/8/layout/hierarchy3"/>
    <dgm:cxn modelId="{65D30DE7-8270-4027-A393-A7FE48895B7D}" type="presOf" srcId="{114C23C0-F917-4F1B-8517-E442BADE868E}" destId="{650ABAE5-F363-42BA-9140-754D93D138C9}" srcOrd="0" destOrd="0" presId="urn:microsoft.com/office/officeart/2005/8/layout/hierarchy3"/>
    <dgm:cxn modelId="{9AD2E037-EC00-486B-8180-ACF894D3D760}" type="presParOf" srcId="{E201184F-EFAB-42B2-B1C7-BB41643E66B0}" destId="{526766E5-BED7-4164-8C8F-CBC83FF0327E}" srcOrd="0" destOrd="0" presId="urn:microsoft.com/office/officeart/2005/8/layout/hierarchy3"/>
    <dgm:cxn modelId="{CB3F0C47-9629-4C89-877C-0C7B4E0CAC6F}" type="presParOf" srcId="{526766E5-BED7-4164-8C8F-CBC83FF0327E}" destId="{91A0B111-C401-4023-B4BE-EF0B8B16342E}" srcOrd="0" destOrd="0" presId="urn:microsoft.com/office/officeart/2005/8/layout/hierarchy3"/>
    <dgm:cxn modelId="{F57A725B-D058-414B-B123-4CE03D473473}" type="presParOf" srcId="{91A0B111-C401-4023-B4BE-EF0B8B16342E}" destId="{DA740ABD-A704-48FB-9BD3-CA262D13EF37}" srcOrd="0" destOrd="0" presId="urn:microsoft.com/office/officeart/2005/8/layout/hierarchy3"/>
    <dgm:cxn modelId="{49C0D130-2F84-40EB-BB35-EA98FF437496}" type="presParOf" srcId="{91A0B111-C401-4023-B4BE-EF0B8B16342E}" destId="{951D59AA-79B5-4967-B4F2-CA4AF742904B}" srcOrd="1" destOrd="0" presId="urn:microsoft.com/office/officeart/2005/8/layout/hierarchy3"/>
    <dgm:cxn modelId="{C88A0468-531A-4485-B8CC-BF722FC46C5B}" type="presParOf" srcId="{526766E5-BED7-4164-8C8F-CBC83FF0327E}" destId="{2243ACAE-41FB-4710-A4B6-6D43269D8282}" srcOrd="1" destOrd="0" presId="urn:microsoft.com/office/officeart/2005/8/layout/hierarchy3"/>
    <dgm:cxn modelId="{56E8B550-2C94-4238-8DC2-E32022E5F54C}" type="presParOf" srcId="{2243ACAE-41FB-4710-A4B6-6D43269D8282}" destId="{914CEE03-03CF-4A23-9AB0-5B9548A88610}" srcOrd="0" destOrd="0" presId="urn:microsoft.com/office/officeart/2005/8/layout/hierarchy3"/>
    <dgm:cxn modelId="{9474C0B4-D097-46AE-81EE-5FF0D20BCA8C}" type="presParOf" srcId="{2243ACAE-41FB-4710-A4B6-6D43269D8282}" destId="{E140F2DB-B640-48A4-8CC7-23DB4A37998D}" srcOrd="1" destOrd="0" presId="urn:microsoft.com/office/officeart/2005/8/layout/hierarchy3"/>
    <dgm:cxn modelId="{F4EB7695-F982-4030-8F0C-1A2A01CD459A}" type="presParOf" srcId="{E201184F-EFAB-42B2-B1C7-BB41643E66B0}" destId="{16F5141B-D392-429C-8839-212626F94F0C}" srcOrd="1" destOrd="0" presId="urn:microsoft.com/office/officeart/2005/8/layout/hierarchy3"/>
    <dgm:cxn modelId="{25A0BDB3-6D5C-4916-A057-FBD0BCDFBB9C}" type="presParOf" srcId="{16F5141B-D392-429C-8839-212626F94F0C}" destId="{4D49B216-4A84-4FE4-926C-950B8DBF12F4}" srcOrd="0" destOrd="0" presId="urn:microsoft.com/office/officeart/2005/8/layout/hierarchy3"/>
    <dgm:cxn modelId="{B5E51A05-5A43-4994-8378-498602D8B9B2}" type="presParOf" srcId="{4D49B216-4A84-4FE4-926C-950B8DBF12F4}" destId="{BB394733-4CFD-4241-9A41-5F8F02B0EEF9}" srcOrd="0" destOrd="0" presId="urn:microsoft.com/office/officeart/2005/8/layout/hierarchy3"/>
    <dgm:cxn modelId="{12B9DDCB-D7E5-4E6F-8045-0B42BB97893E}" type="presParOf" srcId="{4D49B216-4A84-4FE4-926C-950B8DBF12F4}" destId="{5CC40E70-2F3A-4CAA-AEBF-57CAA704246D}" srcOrd="1" destOrd="0" presId="urn:microsoft.com/office/officeart/2005/8/layout/hierarchy3"/>
    <dgm:cxn modelId="{71DEA445-F339-4C08-805F-CE3924980871}" type="presParOf" srcId="{16F5141B-D392-429C-8839-212626F94F0C}" destId="{93586ACD-789F-4E9D-9894-8D5E32D64C99}" srcOrd="1" destOrd="0" presId="urn:microsoft.com/office/officeart/2005/8/layout/hierarchy3"/>
    <dgm:cxn modelId="{F87CAC4B-6DFF-45E9-830E-7A7B81CDB4FB}" type="presParOf" srcId="{93586ACD-789F-4E9D-9894-8D5E32D64C99}" destId="{378E441B-20C3-4F74-9644-E64A4758F69A}" srcOrd="0" destOrd="0" presId="urn:microsoft.com/office/officeart/2005/8/layout/hierarchy3"/>
    <dgm:cxn modelId="{3FEF461C-FE05-457F-8B05-FCB8060058BA}" type="presParOf" srcId="{93586ACD-789F-4E9D-9894-8D5E32D64C99}" destId="{565C9F58-9D5E-47CE-93EE-CCFEDDB2A19C}" srcOrd="1" destOrd="0" presId="urn:microsoft.com/office/officeart/2005/8/layout/hierarchy3"/>
    <dgm:cxn modelId="{CE6A4081-6B85-40F6-B0D6-C5A7C45E2898}" type="presParOf" srcId="{E201184F-EFAB-42B2-B1C7-BB41643E66B0}" destId="{93C4104A-8716-4313-BE0E-AF6511C34797}" srcOrd="2" destOrd="0" presId="urn:microsoft.com/office/officeart/2005/8/layout/hierarchy3"/>
    <dgm:cxn modelId="{64645274-F19F-4EE1-B53A-9DD486FB48AE}" type="presParOf" srcId="{93C4104A-8716-4313-BE0E-AF6511C34797}" destId="{573CF26A-F758-443A-BE0B-B240638CD8CC}" srcOrd="0" destOrd="0" presId="urn:microsoft.com/office/officeart/2005/8/layout/hierarchy3"/>
    <dgm:cxn modelId="{E6C46388-5FD1-43C4-B297-D9171042C80F}" type="presParOf" srcId="{573CF26A-F758-443A-BE0B-B240638CD8CC}" destId="{8F9D76F7-45F2-4244-86B6-93B91917109A}" srcOrd="0" destOrd="0" presId="urn:microsoft.com/office/officeart/2005/8/layout/hierarchy3"/>
    <dgm:cxn modelId="{BCEDB7D5-86F0-4540-B12E-76F029580378}" type="presParOf" srcId="{573CF26A-F758-443A-BE0B-B240638CD8CC}" destId="{1B9BBFC8-26DD-47EC-AC85-0D9B2947DEBD}" srcOrd="1" destOrd="0" presId="urn:microsoft.com/office/officeart/2005/8/layout/hierarchy3"/>
    <dgm:cxn modelId="{845B2213-0AFC-4790-AE0A-1509F625C2DE}" type="presParOf" srcId="{93C4104A-8716-4313-BE0E-AF6511C34797}" destId="{477AE2B2-FEA7-4731-9F38-0E503167EE73}" srcOrd="1" destOrd="0" presId="urn:microsoft.com/office/officeart/2005/8/layout/hierarchy3"/>
    <dgm:cxn modelId="{E1CCFC5B-31EF-4F37-93B0-9FCC2DF8E0CA}" type="presParOf" srcId="{477AE2B2-FEA7-4731-9F38-0E503167EE73}" destId="{39FD09B6-6FAA-4B6A-BA71-CD8635CD1C98}" srcOrd="0" destOrd="0" presId="urn:microsoft.com/office/officeart/2005/8/layout/hierarchy3"/>
    <dgm:cxn modelId="{B50DE84E-4AC5-48FF-BA4E-AD77F9A62ABF}" type="presParOf" srcId="{477AE2B2-FEA7-4731-9F38-0E503167EE73}" destId="{4849C16F-484A-4B43-9F0C-4B64DD5DB182}" srcOrd="1" destOrd="0" presId="urn:microsoft.com/office/officeart/2005/8/layout/hierarchy3"/>
    <dgm:cxn modelId="{CAABDA15-07AE-46B2-B7C0-04EDBB1D391B}" type="presParOf" srcId="{E201184F-EFAB-42B2-B1C7-BB41643E66B0}" destId="{C013BCEE-37D7-4A86-9D58-67B57FB207C6}" srcOrd="3" destOrd="0" presId="urn:microsoft.com/office/officeart/2005/8/layout/hierarchy3"/>
    <dgm:cxn modelId="{0E8B6137-A346-4494-936D-83FF8BB5AAC7}" type="presParOf" srcId="{C013BCEE-37D7-4A86-9D58-67B57FB207C6}" destId="{06A96905-0648-4492-B6C6-667A69154BB8}" srcOrd="0" destOrd="0" presId="urn:microsoft.com/office/officeart/2005/8/layout/hierarchy3"/>
    <dgm:cxn modelId="{C13ABFF1-F5CE-402C-90CF-A70AA0AE2331}" type="presParOf" srcId="{06A96905-0648-4492-B6C6-667A69154BB8}" destId="{95DC56D9-3935-4527-A06B-265645A7935E}" srcOrd="0" destOrd="0" presId="urn:microsoft.com/office/officeart/2005/8/layout/hierarchy3"/>
    <dgm:cxn modelId="{E70E5090-B6F5-4126-9BCB-CE1640D185B0}" type="presParOf" srcId="{06A96905-0648-4492-B6C6-667A69154BB8}" destId="{C955814D-4ABA-4241-BC84-44BD6FC562AE}" srcOrd="1" destOrd="0" presId="urn:microsoft.com/office/officeart/2005/8/layout/hierarchy3"/>
    <dgm:cxn modelId="{ADAF591E-C837-4BE8-9051-A749F338699D}" type="presParOf" srcId="{C013BCEE-37D7-4A86-9D58-67B57FB207C6}" destId="{1D6EAE05-7355-4B47-94A4-2F20B9C3EA14}" srcOrd="1" destOrd="0" presId="urn:microsoft.com/office/officeart/2005/8/layout/hierarchy3"/>
    <dgm:cxn modelId="{E1A97DC6-CCDF-4F99-8E05-9F04EF4EDDC5}" type="presParOf" srcId="{1D6EAE05-7355-4B47-94A4-2F20B9C3EA14}" destId="{650ABAE5-F363-42BA-9140-754D93D138C9}" srcOrd="0" destOrd="0" presId="urn:microsoft.com/office/officeart/2005/8/layout/hierarchy3"/>
    <dgm:cxn modelId="{36D75D2F-7E9E-409E-ACD9-B6F44A8A3E38}" type="presParOf" srcId="{1D6EAE05-7355-4B47-94A4-2F20B9C3EA14}" destId="{BB135EDE-78DB-4048-8B6F-AE6F9297F7C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143C22-D19A-49C2-8C20-55E013F27C29}" type="doc">
      <dgm:prSet loTypeId="urn:microsoft.com/office/officeart/2005/8/layout/hierarchy3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2D6809B-D93D-44CF-9AF4-746A009DCAA7}">
      <dgm:prSet phldrT="[Texto]"/>
      <dgm:spPr/>
      <dgm:t>
        <a:bodyPr/>
        <a:lstStyle/>
        <a:p>
          <a:r>
            <a:rPr lang="es-ES" dirty="0"/>
            <a:t>Disposición adicional</a:t>
          </a:r>
        </a:p>
      </dgm:t>
    </dgm:pt>
    <dgm:pt modelId="{774D8469-F400-4341-B0A7-BF152EBE457E}" type="parTrans" cxnId="{0317595B-D3B8-4022-B958-485382461EF9}">
      <dgm:prSet/>
      <dgm:spPr/>
      <dgm:t>
        <a:bodyPr/>
        <a:lstStyle/>
        <a:p>
          <a:endParaRPr lang="es-ES"/>
        </a:p>
      </dgm:t>
    </dgm:pt>
    <dgm:pt modelId="{0D85E322-337F-4597-B936-B857F1589054}" type="sibTrans" cxnId="{0317595B-D3B8-4022-B958-485382461EF9}">
      <dgm:prSet/>
      <dgm:spPr/>
      <dgm:t>
        <a:bodyPr/>
        <a:lstStyle/>
        <a:p>
          <a:endParaRPr lang="es-ES"/>
        </a:p>
      </dgm:t>
    </dgm:pt>
    <dgm:pt modelId="{F6F3DC8C-493D-48B7-A83A-AFB0D6964F4E}">
      <dgm:prSet phldrT="[Texto]" custT="1"/>
      <dgm:spPr/>
      <dgm:t>
        <a:bodyPr/>
        <a:lstStyle/>
        <a:p>
          <a:r>
            <a:rPr lang="es-ES" sz="4500" dirty="0"/>
            <a:t>1</a:t>
          </a:r>
        </a:p>
      </dgm:t>
    </dgm:pt>
    <dgm:pt modelId="{6E7A28DB-BB01-48DE-BD6E-3766E8D164BF}" type="parTrans" cxnId="{5A04E339-4E34-44A7-A7E1-CFC43BB50345}">
      <dgm:prSet/>
      <dgm:spPr/>
      <dgm:t>
        <a:bodyPr/>
        <a:lstStyle/>
        <a:p>
          <a:endParaRPr lang="es-ES"/>
        </a:p>
      </dgm:t>
    </dgm:pt>
    <dgm:pt modelId="{9D146B19-6F04-414B-8047-9FE0B3A68BD2}" type="sibTrans" cxnId="{5A04E339-4E34-44A7-A7E1-CFC43BB50345}">
      <dgm:prSet/>
      <dgm:spPr/>
      <dgm:t>
        <a:bodyPr/>
        <a:lstStyle/>
        <a:p>
          <a:endParaRPr lang="es-ES"/>
        </a:p>
      </dgm:t>
    </dgm:pt>
    <dgm:pt modelId="{551F33BF-85F7-4EDD-B4E9-80C5DFC4B5D7}">
      <dgm:prSet phldrT="[Texto]"/>
      <dgm:spPr/>
      <dgm:t>
        <a:bodyPr/>
        <a:lstStyle/>
        <a:p>
          <a:r>
            <a:rPr lang="es-ES" dirty="0"/>
            <a:t>Disposiciones transitorias</a:t>
          </a:r>
        </a:p>
      </dgm:t>
    </dgm:pt>
    <dgm:pt modelId="{9594BA0E-D83E-4709-8CCE-68B2058FBB16}" type="parTrans" cxnId="{3FA40A59-F6FB-44A2-9C2E-9261A7296CA4}">
      <dgm:prSet/>
      <dgm:spPr/>
      <dgm:t>
        <a:bodyPr/>
        <a:lstStyle/>
        <a:p>
          <a:endParaRPr lang="es-ES"/>
        </a:p>
      </dgm:t>
    </dgm:pt>
    <dgm:pt modelId="{6119B2A8-F388-470B-90FD-87E15B1EA365}" type="sibTrans" cxnId="{3FA40A59-F6FB-44A2-9C2E-9261A7296CA4}">
      <dgm:prSet/>
      <dgm:spPr/>
      <dgm:t>
        <a:bodyPr/>
        <a:lstStyle/>
        <a:p>
          <a:endParaRPr lang="es-ES"/>
        </a:p>
      </dgm:t>
    </dgm:pt>
    <dgm:pt modelId="{420F8249-B2CA-44B4-9C54-3075AAB93E27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24D86D47-0BD9-4C2D-A0FE-E6DE42C7F070}" type="parTrans" cxnId="{1DB7EEA8-2477-41C8-84D3-44FFC9E5E1CE}">
      <dgm:prSet/>
      <dgm:spPr/>
      <dgm:t>
        <a:bodyPr/>
        <a:lstStyle/>
        <a:p>
          <a:endParaRPr lang="es-ES"/>
        </a:p>
      </dgm:t>
    </dgm:pt>
    <dgm:pt modelId="{989FE7AA-CBDC-422C-9087-CE550B8D2BE8}" type="sibTrans" cxnId="{1DB7EEA8-2477-41C8-84D3-44FFC9E5E1CE}">
      <dgm:prSet/>
      <dgm:spPr/>
      <dgm:t>
        <a:bodyPr/>
        <a:lstStyle/>
        <a:p>
          <a:endParaRPr lang="es-ES"/>
        </a:p>
      </dgm:t>
    </dgm:pt>
    <dgm:pt modelId="{36670B05-039C-446F-B435-6DBBE5C7004F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CC8FE624-C4A0-4AA2-BB87-C0DA9A4222FC}" type="parTrans" cxnId="{1B66D207-C5EB-4034-AFED-15BD829BE7EC}">
      <dgm:prSet/>
      <dgm:spPr/>
      <dgm:t>
        <a:bodyPr/>
        <a:lstStyle/>
        <a:p>
          <a:endParaRPr lang="es-ES"/>
        </a:p>
      </dgm:t>
    </dgm:pt>
    <dgm:pt modelId="{9D730163-9AD5-4AAE-B100-26F322E509D0}" type="sibTrans" cxnId="{1B66D207-C5EB-4034-AFED-15BD829BE7EC}">
      <dgm:prSet/>
      <dgm:spPr/>
      <dgm:t>
        <a:bodyPr/>
        <a:lstStyle/>
        <a:p>
          <a:endParaRPr lang="es-ES"/>
        </a:p>
      </dgm:t>
    </dgm:pt>
    <dgm:pt modelId="{5338BD95-B25E-4738-BA6C-2C45D592FB13}">
      <dgm:prSet phldrT="[Texto]"/>
      <dgm:spPr/>
      <dgm:t>
        <a:bodyPr/>
        <a:lstStyle/>
        <a:p>
          <a:r>
            <a:rPr lang="es-ES" dirty="0"/>
            <a:t>Disposiciones finales</a:t>
          </a:r>
        </a:p>
      </dgm:t>
    </dgm:pt>
    <dgm:pt modelId="{9B5E9055-BFCD-4CFB-81C6-38AF40AC2EB2}" type="parTrans" cxnId="{8C547CAC-49A3-44B9-AD8B-01A432F2E16C}">
      <dgm:prSet/>
      <dgm:spPr/>
      <dgm:t>
        <a:bodyPr/>
        <a:lstStyle/>
        <a:p>
          <a:endParaRPr lang="es-ES"/>
        </a:p>
      </dgm:t>
    </dgm:pt>
    <dgm:pt modelId="{B60E85ED-21CA-4D3B-979B-0162C722C82E}" type="sibTrans" cxnId="{8C547CAC-49A3-44B9-AD8B-01A432F2E16C}">
      <dgm:prSet/>
      <dgm:spPr/>
      <dgm:t>
        <a:bodyPr/>
        <a:lstStyle/>
        <a:p>
          <a:endParaRPr lang="es-ES"/>
        </a:p>
      </dgm:t>
    </dgm:pt>
    <dgm:pt modelId="{91CC793D-FA6D-4A82-BB24-95748B08E9C2}">
      <dgm:prSet phldrT="[Texto]"/>
      <dgm:spPr/>
      <dgm:t>
        <a:bodyPr/>
        <a:lstStyle/>
        <a:p>
          <a:r>
            <a:rPr lang="es-ES" dirty="0"/>
            <a:t>Disposición derogatoria</a:t>
          </a:r>
        </a:p>
      </dgm:t>
    </dgm:pt>
    <dgm:pt modelId="{3E8F4E5A-F984-4550-A80D-9B4A5679D3A0}" type="parTrans" cxnId="{8A06C93C-EBF5-40BF-BFF3-674234BE57DC}">
      <dgm:prSet/>
      <dgm:spPr/>
      <dgm:t>
        <a:bodyPr/>
        <a:lstStyle/>
        <a:p>
          <a:endParaRPr lang="es-ES"/>
        </a:p>
      </dgm:t>
    </dgm:pt>
    <dgm:pt modelId="{20D7BBDD-E3B1-4ABB-A537-00F245178B7E}" type="sibTrans" cxnId="{8A06C93C-EBF5-40BF-BFF3-674234BE57DC}">
      <dgm:prSet/>
      <dgm:spPr/>
      <dgm:t>
        <a:bodyPr/>
        <a:lstStyle/>
        <a:p>
          <a:endParaRPr lang="es-ES"/>
        </a:p>
      </dgm:t>
    </dgm:pt>
    <dgm:pt modelId="{7F99BA06-4CE7-400D-AF15-E8641EEA306F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114C23C0-F917-4F1B-8517-E442BADE868E}" type="parTrans" cxnId="{21B9A41A-A02E-426E-9A15-98DFB57DF968}">
      <dgm:prSet/>
      <dgm:spPr/>
      <dgm:t>
        <a:bodyPr/>
        <a:lstStyle/>
        <a:p>
          <a:endParaRPr lang="es-ES"/>
        </a:p>
      </dgm:t>
    </dgm:pt>
    <dgm:pt modelId="{001B3C54-11AE-4B93-990D-32BC2BDE41F5}" type="sibTrans" cxnId="{21B9A41A-A02E-426E-9A15-98DFB57DF968}">
      <dgm:prSet/>
      <dgm:spPr/>
      <dgm:t>
        <a:bodyPr/>
        <a:lstStyle/>
        <a:p>
          <a:endParaRPr lang="es-ES"/>
        </a:p>
      </dgm:t>
    </dgm:pt>
    <dgm:pt modelId="{E201184F-EFAB-42B2-B1C7-BB41643E66B0}" type="pres">
      <dgm:prSet presAssocID="{7A143C22-D19A-49C2-8C20-55E013F27C2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6766E5-BED7-4164-8C8F-CBC83FF0327E}" type="pres">
      <dgm:prSet presAssocID="{F2D6809B-D93D-44CF-9AF4-746A009DCAA7}" presName="root" presStyleCnt="0"/>
      <dgm:spPr/>
    </dgm:pt>
    <dgm:pt modelId="{91A0B111-C401-4023-B4BE-EF0B8B16342E}" type="pres">
      <dgm:prSet presAssocID="{F2D6809B-D93D-44CF-9AF4-746A009DCAA7}" presName="rootComposite" presStyleCnt="0"/>
      <dgm:spPr/>
    </dgm:pt>
    <dgm:pt modelId="{DA740ABD-A704-48FB-9BD3-CA262D13EF37}" type="pres">
      <dgm:prSet presAssocID="{F2D6809B-D93D-44CF-9AF4-746A009DCAA7}" presName="rootText" presStyleLbl="node1" presStyleIdx="0" presStyleCnt="4"/>
      <dgm:spPr/>
    </dgm:pt>
    <dgm:pt modelId="{951D59AA-79B5-4967-B4F2-CA4AF742904B}" type="pres">
      <dgm:prSet presAssocID="{F2D6809B-D93D-44CF-9AF4-746A009DCAA7}" presName="rootConnector" presStyleLbl="node1" presStyleIdx="0" presStyleCnt="4"/>
      <dgm:spPr/>
    </dgm:pt>
    <dgm:pt modelId="{2243ACAE-41FB-4710-A4B6-6D43269D8282}" type="pres">
      <dgm:prSet presAssocID="{F2D6809B-D93D-44CF-9AF4-746A009DCAA7}" presName="childShape" presStyleCnt="0"/>
      <dgm:spPr/>
    </dgm:pt>
    <dgm:pt modelId="{914CEE03-03CF-4A23-9AB0-5B9548A88610}" type="pres">
      <dgm:prSet presAssocID="{6E7A28DB-BB01-48DE-BD6E-3766E8D164BF}" presName="Name13" presStyleLbl="parChTrans1D2" presStyleIdx="0" presStyleCnt="4"/>
      <dgm:spPr/>
    </dgm:pt>
    <dgm:pt modelId="{E140F2DB-B640-48A4-8CC7-23DB4A37998D}" type="pres">
      <dgm:prSet presAssocID="{F6F3DC8C-493D-48B7-A83A-AFB0D6964F4E}" presName="childText" presStyleLbl="bgAcc1" presStyleIdx="0" presStyleCnt="4">
        <dgm:presLayoutVars>
          <dgm:bulletEnabled val="1"/>
        </dgm:presLayoutVars>
      </dgm:prSet>
      <dgm:spPr/>
    </dgm:pt>
    <dgm:pt modelId="{16F5141B-D392-429C-8839-212626F94F0C}" type="pres">
      <dgm:prSet presAssocID="{551F33BF-85F7-4EDD-B4E9-80C5DFC4B5D7}" presName="root" presStyleCnt="0"/>
      <dgm:spPr/>
    </dgm:pt>
    <dgm:pt modelId="{4D49B216-4A84-4FE4-926C-950B8DBF12F4}" type="pres">
      <dgm:prSet presAssocID="{551F33BF-85F7-4EDD-B4E9-80C5DFC4B5D7}" presName="rootComposite" presStyleCnt="0"/>
      <dgm:spPr/>
    </dgm:pt>
    <dgm:pt modelId="{BB394733-4CFD-4241-9A41-5F8F02B0EEF9}" type="pres">
      <dgm:prSet presAssocID="{551F33BF-85F7-4EDD-B4E9-80C5DFC4B5D7}" presName="rootText" presStyleLbl="node1" presStyleIdx="1" presStyleCnt="4"/>
      <dgm:spPr/>
    </dgm:pt>
    <dgm:pt modelId="{5CC40E70-2F3A-4CAA-AEBF-57CAA704246D}" type="pres">
      <dgm:prSet presAssocID="{551F33BF-85F7-4EDD-B4E9-80C5DFC4B5D7}" presName="rootConnector" presStyleLbl="node1" presStyleIdx="1" presStyleCnt="4"/>
      <dgm:spPr/>
    </dgm:pt>
    <dgm:pt modelId="{93586ACD-789F-4E9D-9894-8D5E32D64C99}" type="pres">
      <dgm:prSet presAssocID="{551F33BF-85F7-4EDD-B4E9-80C5DFC4B5D7}" presName="childShape" presStyleCnt="0"/>
      <dgm:spPr/>
    </dgm:pt>
    <dgm:pt modelId="{378E441B-20C3-4F74-9644-E64A4758F69A}" type="pres">
      <dgm:prSet presAssocID="{24D86D47-0BD9-4C2D-A0FE-E6DE42C7F070}" presName="Name13" presStyleLbl="parChTrans1D2" presStyleIdx="1" presStyleCnt="4"/>
      <dgm:spPr/>
    </dgm:pt>
    <dgm:pt modelId="{565C9F58-9D5E-47CE-93EE-CCFEDDB2A19C}" type="pres">
      <dgm:prSet presAssocID="{420F8249-B2CA-44B4-9C54-3075AAB93E27}" presName="childText" presStyleLbl="bgAcc1" presStyleIdx="1" presStyleCnt="4">
        <dgm:presLayoutVars>
          <dgm:bulletEnabled val="1"/>
        </dgm:presLayoutVars>
      </dgm:prSet>
      <dgm:spPr/>
    </dgm:pt>
    <dgm:pt modelId="{93C4104A-8716-4313-BE0E-AF6511C34797}" type="pres">
      <dgm:prSet presAssocID="{91CC793D-FA6D-4A82-BB24-95748B08E9C2}" presName="root" presStyleCnt="0"/>
      <dgm:spPr/>
    </dgm:pt>
    <dgm:pt modelId="{573CF26A-F758-443A-BE0B-B240638CD8CC}" type="pres">
      <dgm:prSet presAssocID="{91CC793D-FA6D-4A82-BB24-95748B08E9C2}" presName="rootComposite" presStyleCnt="0"/>
      <dgm:spPr/>
    </dgm:pt>
    <dgm:pt modelId="{8F9D76F7-45F2-4244-86B6-93B91917109A}" type="pres">
      <dgm:prSet presAssocID="{91CC793D-FA6D-4A82-BB24-95748B08E9C2}" presName="rootText" presStyleLbl="node1" presStyleIdx="2" presStyleCnt="4"/>
      <dgm:spPr/>
    </dgm:pt>
    <dgm:pt modelId="{1B9BBFC8-26DD-47EC-AC85-0D9B2947DEBD}" type="pres">
      <dgm:prSet presAssocID="{91CC793D-FA6D-4A82-BB24-95748B08E9C2}" presName="rootConnector" presStyleLbl="node1" presStyleIdx="2" presStyleCnt="4"/>
      <dgm:spPr/>
    </dgm:pt>
    <dgm:pt modelId="{477AE2B2-FEA7-4731-9F38-0E503167EE73}" type="pres">
      <dgm:prSet presAssocID="{91CC793D-FA6D-4A82-BB24-95748B08E9C2}" presName="childShape" presStyleCnt="0"/>
      <dgm:spPr/>
    </dgm:pt>
    <dgm:pt modelId="{39FD09B6-6FAA-4B6A-BA71-CD8635CD1C98}" type="pres">
      <dgm:prSet presAssocID="{CC8FE624-C4A0-4AA2-BB87-C0DA9A4222FC}" presName="Name13" presStyleLbl="parChTrans1D2" presStyleIdx="2" presStyleCnt="4"/>
      <dgm:spPr/>
    </dgm:pt>
    <dgm:pt modelId="{4849C16F-484A-4B43-9F0C-4B64DD5DB182}" type="pres">
      <dgm:prSet presAssocID="{36670B05-039C-446F-B435-6DBBE5C7004F}" presName="childText" presStyleLbl="bgAcc1" presStyleIdx="2" presStyleCnt="4">
        <dgm:presLayoutVars>
          <dgm:bulletEnabled val="1"/>
        </dgm:presLayoutVars>
      </dgm:prSet>
      <dgm:spPr/>
    </dgm:pt>
    <dgm:pt modelId="{C013BCEE-37D7-4A86-9D58-67B57FB207C6}" type="pres">
      <dgm:prSet presAssocID="{5338BD95-B25E-4738-BA6C-2C45D592FB13}" presName="root" presStyleCnt="0"/>
      <dgm:spPr/>
    </dgm:pt>
    <dgm:pt modelId="{06A96905-0648-4492-B6C6-667A69154BB8}" type="pres">
      <dgm:prSet presAssocID="{5338BD95-B25E-4738-BA6C-2C45D592FB13}" presName="rootComposite" presStyleCnt="0"/>
      <dgm:spPr/>
    </dgm:pt>
    <dgm:pt modelId="{95DC56D9-3935-4527-A06B-265645A7935E}" type="pres">
      <dgm:prSet presAssocID="{5338BD95-B25E-4738-BA6C-2C45D592FB13}" presName="rootText" presStyleLbl="node1" presStyleIdx="3" presStyleCnt="4"/>
      <dgm:spPr/>
    </dgm:pt>
    <dgm:pt modelId="{C955814D-4ABA-4241-BC84-44BD6FC562AE}" type="pres">
      <dgm:prSet presAssocID="{5338BD95-B25E-4738-BA6C-2C45D592FB13}" presName="rootConnector" presStyleLbl="node1" presStyleIdx="3" presStyleCnt="4"/>
      <dgm:spPr/>
    </dgm:pt>
    <dgm:pt modelId="{1D6EAE05-7355-4B47-94A4-2F20B9C3EA14}" type="pres">
      <dgm:prSet presAssocID="{5338BD95-B25E-4738-BA6C-2C45D592FB13}" presName="childShape" presStyleCnt="0"/>
      <dgm:spPr/>
    </dgm:pt>
    <dgm:pt modelId="{650ABAE5-F363-42BA-9140-754D93D138C9}" type="pres">
      <dgm:prSet presAssocID="{114C23C0-F917-4F1B-8517-E442BADE868E}" presName="Name13" presStyleLbl="parChTrans1D2" presStyleIdx="3" presStyleCnt="4"/>
      <dgm:spPr/>
    </dgm:pt>
    <dgm:pt modelId="{BB135EDE-78DB-4048-8B6F-AE6F9297F7CB}" type="pres">
      <dgm:prSet presAssocID="{7F99BA06-4CE7-400D-AF15-E8641EEA306F}" presName="childText" presStyleLbl="bgAcc1" presStyleIdx="3" presStyleCnt="4" custScaleX="110024">
        <dgm:presLayoutVars>
          <dgm:bulletEnabled val="1"/>
        </dgm:presLayoutVars>
      </dgm:prSet>
      <dgm:spPr/>
    </dgm:pt>
  </dgm:ptLst>
  <dgm:cxnLst>
    <dgm:cxn modelId="{1B66D207-C5EB-4034-AFED-15BD829BE7EC}" srcId="{91CC793D-FA6D-4A82-BB24-95748B08E9C2}" destId="{36670B05-039C-446F-B435-6DBBE5C7004F}" srcOrd="0" destOrd="0" parTransId="{CC8FE624-C4A0-4AA2-BB87-C0DA9A4222FC}" sibTransId="{9D730163-9AD5-4AAE-B100-26F322E509D0}"/>
    <dgm:cxn modelId="{88805517-9730-429C-A712-28C8CF63EDD5}" type="presOf" srcId="{5338BD95-B25E-4738-BA6C-2C45D592FB13}" destId="{C955814D-4ABA-4241-BC84-44BD6FC562AE}" srcOrd="1" destOrd="0" presId="urn:microsoft.com/office/officeart/2005/8/layout/hierarchy3"/>
    <dgm:cxn modelId="{B25F391A-ACF5-4D66-B9EE-8E43EB82037C}" type="presOf" srcId="{551F33BF-85F7-4EDD-B4E9-80C5DFC4B5D7}" destId="{5CC40E70-2F3A-4CAA-AEBF-57CAA704246D}" srcOrd="1" destOrd="0" presId="urn:microsoft.com/office/officeart/2005/8/layout/hierarchy3"/>
    <dgm:cxn modelId="{21B9A41A-A02E-426E-9A15-98DFB57DF968}" srcId="{5338BD95-B25E-4738-BA6C-2C45D592FB13}" destId="{7F99BA06-4CE7-400D-AF15-E8641EEA306F}" srcOrd="0" destOrd="0" parTransId="{114C23C0-F917-4F1B-8517-E442BADE868E}" sibTransId="{001B3C54-11AE-4B93-990D-32BC2BDE41F5}"/>
    <dgm:cxn modelId="{2C17FC23-47A7-4D52-B785-C247114423FE}" type="presOf" srcId="{5338BD95-B25E-4738-BA6C-2C45D592FB13}" destId="{95DC56D9-3935-4527-A06B-265645A7935E}" srcOrd="0" destOrd="0" presId="urn:microsoft.com/office/officeart/2005/8/layout/hierarchy3"/>
    <dgm:cxn modelId="{F23FF938-5CEE-4C12-A7E0-97CF4AD071AA}" type="presOf" srcId="{420F8249-B2CA-44B4-9C54-3075AAB93E27}" destId="{565C9F58-9D5E-47CE-93EE-CCFEDDB2A19C}" srcOrd="0" destOrd="0" presId="urn:microsoft.com/office/officeart/2005/8/layout/hierarchy3"/>
    <dgm:cxn modelId="{5A04E339-4E34-44A7-A7E1-CFC43BB50345}" srcId="{F2D6809B-D93D-44CF-9AF4-746A009DCAA7}" destId="{F6F3DC8C-493D-48B7-A83A-AFB0D6964F4E}" srcOrd="0" destOrd="0" parTransId="{6E7A28DB-BB01-48DE-BD6E-3766E8D164BF}" sibTransId="{9D146B19-6F04-414B-8047-9FE0B3A68BD2}"/>
    <dgm:cxn modelId="{FFC11C3C-0437-46A1-921B-4998E64E5DC0}" type="presOf" srcId="{F6F3DC8C-493D-48B7-A83A-AFB0D6964F4E}" destId="{E140F2DB-B640-48A4-8CC7-23DB4A37998D}" srcOrd="0" destOrd="0" presId="urn:microsoft.com/office/officeart/2005/8/layout/hierarchy3"/>
    <dgm:cxn modelId="{8A06C93C-EBF5-40BF-BFF3-674234BE57DC}" srcId="{7A143C22-D19A-49C2-8C20-55E013F27C29}" destId="{91CC793D-FA6D-4A82-BB24-95748B08E9C2}" srcOrd="2" destOrd="0" parTransId="{3E8F4E5A-F984-4550-A80D-9B4A5679D3A0}" sibTransId="{20D7BBDD-E3B1-4ABB-A537-00F245178B7E}"/>
    <dgm:cxn modelId="{0317595B-D3B8-4022-B958-485382461EF9}" srcId="{7A143C22-D19A-49C2-8C20-55E013F27C29}" destId="{F2D6809B-D93D-44CF-9AF4-746A009DCAA7}" srcOrd="0" destOrd="0" parTransId="{774D8469-F400-4341-B0A7-BF152EBE457E}" sibTransId="{0D85E322-337F-4597-B936-B857F1589054}"/>
    <dgm:cxn modelId="{F6C3A85C-C6B9-4D34-A9E6-EC66AFA22219}" type="presOf" srcId="{F2D6809B-D93D-44CF-9AF4-746A009DCAA7}" destId="{DA740ABD-A704-48FB-9BD3-CA262D13EF37}" srcOrd="0" destOrd="0" presId="urn:microsoft.com/office/officeart/2005/8/layout/hierarchy3"/>
    <dgm:cxn modelId="{D92CCE74-6082-409C-914C-AB3823524A17}" type="presOf" srcId="{91CC793D-FA6D-4A82-BB24-95748B08E9C2}" destId="{1B9BBFC8-26DD-47EC-AC85-0D9B2947DEBD}" srcOrd="1" destOrd="0" presId="urn:microsoft.com/office/officeart/2005/8/layout/hierarchy3"/>
    <dgm:cxn modelId="{3FA40A59-F6FB-44A2-9C2E-9261A7296CA4}" srcId="{7A143C22-D19A-49C2-8C20-55E013F27C29}" destId="{551F33BF-85F7-4EDD-B4E9-80C5DFC4B5D7}" srcOrd="1" destOrd="0" parTransId="{9594BA0E-D83E-4709-8CCE-68B2058FBB16}" sibTransId="{6119B2A8-F388-470B-90FD-87E15B1EA365}"/>
    <dgm:cxn modelId="{1FEBC480-AE51-4118-957B-3B358E0822D3}" type="presOf" srcId="{7A143C22-D19A-49C2-8C20-55E013F27C29}" destId="{E201184F-EFAB-42B2-B1C7-BB41643E66B0}" srcOrd="0" destOrd="0" presId="urn:microsoft.com/office/officeart/2005/8/layout/hierarchy3"/>
    <dgm:cxn modelId="{0202129D-273E-4C0F-B803-EEB0316F3F05}" type="presOf" srcId="{7F99BA06-4CE7-400D-AF15-E8641EEA306F}" destId="{BB135EDE-78DB-4048-8B6F-AE6F9297F7CB}" srcOrd="0" destOrd="0" presId="urn:microsoft.com/office/officeart/2005/8/layout/hierarchy3"/>
    <dgm:cxn modelId="{6BE491A5-702B-464D-A2E2-A427FADDED03}" type="presOf" srcId="{91CC793D-FA6D-4A82-BB24-95748B08E9C2}" destId="{8F9D76F7-45F2-4244-86B6-93B91917109A}" srcOrd="0" destOrd="0" presId="urn:microsoft.com/office/officeart/2005/8/layout/hierarchy3"/>
    <dgm:cxn modelId="{1DB7EEA8-2477-41C8-84D3-44FFC9E5E1CE}" srcId="{551F33BF-85F7-4EDD-B4E9-80C5DFC4B5D7}" destId="{420F8249-B2CA-44B4-9C54-3075AAB93E27}" srcOrd="0" destOrd="0" parTransId="{24D86D47-0BD9-4C2D-A0FE-E6DE42C7F070}" sibTransId="{989FE7AA-CBDC-422C-9087-CE550B8D2BE8}"/>
    <dgm:cxn modelId="{012063AC-87E8-4979-B067-8C24F7D26356}" type="presOf" srcId="{F2D6809B-D93D-44CF-9AF4-746A009DCAA7}" destId="{951D59AA-79B5-4967-B4F2-CA4AF742904B}" srcOrd="1" destOrd="0" presId="urn:microsoft.com/office/officeart/2005/8/layout/hierarchy3"/>
    <dgm:cxn modelId="{8C547CAC-49A3-44B9-AD8B-01A432F2E16C}" srcId="{7A143C22-D19A-49C2-8C20-55E013F27C29}" destId="{5338BD95-B25E-4738-BA6C-2C45D592FB13}" srcOrd="3" destOrd="0" parTransId="{9B5E9055-BFCD-4CFB-81C6-38AF40AC2EB2}" sibTransId="{B60E85ED-21CA-4D3B-979B-0162C722C82E}"/>
    <dgm:cxn modelId="{CDD95CAE-2D70-47A6-8361-3790D258166A}" type="presOf" srcId="{6E7A28DB-BB01-48DE-BD6E-3766E8D164BF}" destId="{914CEE03-03CF-4A23-9AB0-5B9548A88610}" srcOrd="0" destOrd="0" presId="urn:microsoft.com/office/officeart/2005/8/layout/hierarchy3"/>
    <dgm:cxn modelId="{9C80B6B9-1696-483C-9228-EEF78BF7F515}" type="presOf" srcId="{551F33BF-85F7-4EDD-B4E9-80C5DFC4B5D7}" destId="{BB394733-4CFD-4241-9A41-5F8F02B0EEF9}" srcOrd="0" destOrd="0" presId="urn:microsoft.com/office/officeart/2005/8/layout/hierarchy3"/>
    <dgm:cxn modelId="{E42C0EBE-2DBB-4645-9C4F-551E54B24096}" type="presOf" srcId="{24D86D47-0BD9-4C2D-A0FE-E6DE42C7F070}" destId="{378E441B-20C3-4F74-9644-E64A4758F69A}" srcOrd="0" destOrd="0" presId="urn:microsoft.com/office/officeart/2005/8/layout/hierarchy3"/>
    <dgm:cxn modelId="{AC4CF2D2-9BE1-4A71-BB4C-AEDBCFA2EFF9}" type="presOf" srcId="{CC8FE624-C4A0-4AA2-BB87-C0DA9A4222FC}" destId="{39FD09B6-6FAA-4B6A-BA71-CD8635CD1C98}" srcOrd="0" destOrd="0" presId="urn:microsoft.com/office/officeart/2005/8/layout/hierarchy3"/>
    <dgm:cxn modelId="{CB8D07E6-6C97-4103-BC8C-AF5E52D23191}" type="presOf" srcId="{36670B05-039C-446F-B435-6DBBE5C7004F}" destId="{4849C16F-484A-4B43-9F0C-4B64DD5DB182}" srcOrd="0" destOrd="0" presId="urn:microsoft.com/office/officeart/2005/8/layout/hierarchy3"/>
    <dgm:cxn modelId="{65D30DE7-8270-4027-A393-A7FE48895B7D}" type="presOf" srcId="{114C23C0-F917-4F1B-8517-E442BADE868E}" destId="{650ABAE5-F363-42BA-9140-754D93D138C9}" srcOrd="0" destOrd="0" presId="urn:microsoft.com/office/officeart/2005/8/layout/hierarchy3"/>
    <dgm:cxn modelId="{9AD2E037-EC00-486B-8180-ACF894D3D760}" type="presParOf" srcId="{E201184F-EFAB-42B2-B1C7-BB41643E66B0}" destId="{526766E5-BED7-4164-8C8F-CBC83FF0327E}" srcOrd="0" destOrd="0" presId="urn:microsoft.com/office/officeart/2005/8/layout/hierarchy3"/>
    <dgm:cxn modelId="{CB3F0C47-9629-4C89-877C-0C7B4E0CAC6F}" type="presParOf" srcId="{526766E5-BED7-4164-8C8F-CBC83FF0327E}" destId="{91A0B111-C401-4023-B4BE-EF0B8B16342E}" srcOrd="0" destOrd="0" presId="urn:microsoft.com/office/officeart/2005/8/layout/hierarchy3"/>
    <dgm:cxn modelId="{F57A725B-D058-414B-B123-4CE03D473473}" type="presParOf" srcId="{91A0B111-C401-4023-B4BE-EF0B8B16342E}" destId="{DA740ABD-A704-48FB-9BD3-CA262D13EF37}" srcOrd="0" destOrd="0" presId="urn:microsoft.com/office/officeart/2005/8/layout/hierarchy3"/>
    <dgm:cxn modelId="{49C0D130-2F84-40EB-BB35-EA98FF437496}" type="presParOf" srcId="{91A0B111-C401-4023-B4BE-EF0B8B16342E}" destId="{951D59AA-79B5-4967-B4F2-CA4AF742904B}" srcOrd="1" destOrd="0" presId="urn:microsoft.com/office/officeart/2005/8/layout/hierarchy3"/>
    <dgm:cxn modelId="{C88A0468-531A-4485-B8CC-BF722FC46C5B}" type="presParOf" srcId="{526766E5-BED7-4164-8C8F-CBC83FF0327E}" destId="{2243ACAE-41FB-4710-A4B6-6D43269D8282}" srcOrd="1" destOrd="0" presId="urn:microsoft.com/office/officeart/2005/8/layout/hierarchy3"/>
    <dgm:cxn modelId="{56E8B550-2C94-4238-8DC2-E32022E5F54C}" type="presParOf" srcId="{2243ACAE-41FB-4710-A4B6-6D43269D8282}" destId="{914CEE03-03CF-4A23-9AB0-5B9548A88610}" srcOrd="0" destOrd="0" presId="urn:microsoft.com/office/officeart/2005/8/layout/hierarchy3"/>
    <dgm:cxn modelId="{9474C0B4-D097-46AE-81EE-5FF0D20BCA8C}" type="presParOf" srcId="{2243ACAE-41FB-4710-A4B6-6D43269D8282}" destId="{E140F2DB-B640-48A4-8CC7-23DB4A37998D}" srcOrd="1" destOrd="0" presId="urn:microsoft.com/office/officeart/2005/8/layout/hierarchy3"/>
    <dgm:cxn modelId="{F4EB7695-F982-4030-8F0C-1A2A01CD459A}" type="presParOf" srcId="{E201184F-EFAB-42B2-B1C7-BB41643E66B0}" destId="{16F5141B-D392-429C-8839-212626F94F0C}" srcOrd="1" destOrd="0" presId="urn:microsoft.com/office/officeart/2005/8/layout/hierarchy3"/>
    <dgm:cxn modelId="{25A0BDB3-6D5C-4916-A057-FBD0BCDFBB9C}" type="presParOf" srcId="{16F5141B-D392-429C-8839-212626F94F0C}" destId="{4D49B216-4A84-4FE4-926C-950B8DBF12F4}" srcOrd="0" destOrd="0" presId="urn:microsoft.com/office/officeart/2005/8/layout/hierarchy3"/>
    <dgm:cxn modelId="{B5E51A05-5A43-4994-8378-498602D8B9B2}" type="presParOf" srcId="{4D49B216-4A84-4FE4-926C-950B8DBF12F4}" destId="{BB394733-4CFD-4241-9A41-5F8F02B0EEF9}" srcOrd="0" destOrd="0" presId="urn:microsoft.com/office/officeart/2005/8/layout/hierarchy3"/>
    <dgm:cxn modelId="{12B9DDCB-D7E5-4E6F-8045-0B42BB97893E}" type="presParOf" srcId="{4D49B216-4A84-4FE4-926C-950B8DBF12F4}" destId="{5CC40E70-2F3A-4CAA-AEBF-57CAA704246D}" srcOrd="1" destOrd="0" presId="urn:microsoft.com/office/officeart/2005/8/layout/hierarchy3"/>
    <dgm:cxn modelId="{71DEA445-F339-4C08-805F-CE3924980871}" type="presParOf" srcId="{16F5141B-D392-429C-8839-212626F94F0C}" destId="{93586ACD-789F-4E9D-9894-8D5E32D64C99}" srcOrd="1" destOrd="0" presId="urn:microsoft.com/office/officeart/2005/8/layout/hierarchy3"/>
    <dgm:cxn modelId="{F87CAC4B-6DFF-45E9-830E-7A7B81CDB4FB}" type="presParOf" srcId="{93586ACD-789F-4E9D-9894-8D5E32D64C99}" destId="{378E441B-20C3-4F74-9644-E64A4758F69A}" srcOrd="0" destOrd="0" presId="urn:microsoft.com/office/officeart/2005/8/layout/hierarchy3"/>
    <dgm:cxn modelId="{3FEF461C-FE05-457F-8B05-FCB8060058BA}" type="presParOf" srcId="{93586ACD-789F-4E9D-9894-8D5E32D64C99}" destId="{565C9F58-9D5E-47CE-93EE-CCFEDDB2A19C}" srcOrd="1" destOrd="0" presId="urn:microsoft.com/office/officeart/2005/8/layout/hierarchy3"/>
    <dgm:cxn modelId="{CE6A4081-6B85-40F6-B0D6-C5A7C45E2898}" type="presParOf" srcId="{E201184F-EFAB-42B2-B1C7-BB41643E66B0}" destId="{93C4104A-8716-4313-BE0E-AF6511C34797}" srcOrd="2" destOrd="0" presId="urn:microsoft.com/office/officeart/2005/8/layout/hierarchy3"/>
    <dgm:cxn modelId="{64645274-F19F-4EE1-B53A-9DD486FB48AE}" type="presParOf" srcId="{93C4104A-8716-4313-BE0E-AF6511C34797}" destId="{573CF26A-F758-443A-BE0B-B240638CD8CC}" srcOrd="0" destOrd="0" presId="urn:microsoft.com/office/officeart/2005/8/layout/hierarchy3"/>
    <dgm:cxn modelId="{E6C46388-5FD1-43C4-B297-D9171042C80F}" type="presParOf" srcId="{573CF26A-F758-443A-BE0B-B240638CD8CC}" destId="{8F9D76F7-45F2-4244-86B6-93B91917109A}" srcOrd="0" destOrd="0" presId="urn:microsoft.com/office/officeart/2005/8/layout/hierarchy3"/>
    <dgm:cxn modelId="{BCEDB7D5-86F0-4540-B12E-76F029580378}" type="presParOf" srcId="{573CF26A-F758-443A-BE0B-B240638CD8CC}" destId="{1B9BBFC8-26DD-47EC-AC85-0D9B2947DEBD}" srcOrd="1" destOrd="0" presId="urn:microsoft.com/office/officeart/2005/8/layout/hierarchy3"/>
    <dgm:cxn modelId="{845B2213-0AFC-4790-AE0A-1509F625C2DE}" type="presParOf" srcId="{93C4104A-8716-4313-BE0E-AF6511C34797}" destId="{477AE2B2-FEA7-4731-9F38-0E503167EE73}" srcOrd="1" destOrd="0" presId="urn:microsoft.com/office/officeart/2005/8/layout/hierarchy3"/>
    <dgm:cxn modelId="{E1CCFC5B-31EF-4F37-93B0-9FCC2DF8E0CA}" type="presParOf" srcId="{477AE2B2-FEA7-4731-9F38-0E503167EE73}" destId="{39FD09B6-6FAA-4B6A-BA71-CD8635CD1C98}" srcOrd="0" destOrd="0" presId="urn:microsoft.com/office/officeart/2005/8/layout/hierarchy3"/>
    <dgm:cxn modelId="{B50DE84E-4AC5-48FF-BA4E-AD77F9A62ABF}" type="presParOf" srcId="{477AE2B2-FEA7-4731-9F38-0E503167EE73}" destId="{4849C16F-484A-4B43-9F0C-4B64DD5DB182}" srcOrd="1" destOrd="0" presId="urn:microsoft.com/office/officeart/2005/8/layout/hierarchy3"/>
    <dgm:cxn modelId="{CAABDA15-07AE-46B2-B7C0-04EDBB1D391B}" type="presParOf" srcId="{E201184F-EFAB-42B2-B1C7-BB41643E66B0}" destId="{C013BCEE-37D7-4A86-9D58-67B57FB207C6}" srcOrd="3" destOrd="0" presId="urn:microsoft.com/office/officeart/2005/8/layout/hierarchy3"/>
    <dgm:cxn modelId="{0E8B6137-A346-4494-936D-83FF8BB5AAC7}" type="presParOf" srcId="{C013BCEE-37D7-4A86-9D58-67B57FB207C6}" destId="{06A96905-0648-4492-B6C6-667A69154BB8}" srcOrd="0" destOrd="0" presId="urn:microsoft.com/office/officeart/2005/8/layout/hierarchy3"/>
    <dgm:cxn modelId="{C13ABFF1-F5CE-402C-90CF-A70AA0AE2331}" type="presParOf" srcId="{06A96905-0648-4492-B6C6-667A69154BB8}" destId="{95DC56D9-3935-4527-A06B-265645A7935E}" srcOrd="0" destOrd="0" presId="urn:microsoft.com/office/officeart/2005/8/layout/hierarchy3"/>
    <dgm:cxn modelId="{E70E5090-B6F5-4126-9BCB-CE1640D185B0}" type="presParOf" srcId="{06A96905-0648-4492-B6C6-667A69154BB8}" destId="{C955814D-4ABA-4241-BC84-44BD6FC562AE}" srcOrd="1" destOrd="0" presId="urn:microsoft.com/office/officeart/2005/8/layout/hierarchy3"/>
    <dgm:cxn modelId="{ADAF591E-C837-4BE8-9051-A749F338699D}" type="presParOf" srcId="{C013BCEE-37D7-4A86-9D58-67B57FB207C6}" destId="{1D6EAE05-7355-4B47-94A4-2F20B9C3EA14}" srcOrd="1" destOrd="0" presId="urn:microsoft.com/office/officeart/2005/8/layout/hierarchy3"/>
    <dgm:cxn modelId="{E1A97DC6-CCDF-4F99-8E05-9F04EF4EDDC5}" type="presParOf" srcId="{1D6EAE05-7355-4B47-94A4-2F20B9C3EA14}" destId="{650ABAE5-F363-42BA-9140-754D93D138C9}" srcOrd="0" destOrd="0" presId="urn:microsoft.com/office/officeart/2005/8/layout/hierarchy3"/>
    <dgm:cxn modelId="{36D75D2F-7E9E-409E-ACD9-B6F44A8A3E38}" type="presParOf" srcId="{1D6EAE05-7355-4B47-94A4-2F20B9C3EA14}" destId="{BB135EDE-78DB-4048-8B6F-AE6F9297F7C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908A38-1A26-4533-81CE-6191F216DA99}" type="doc">
      <dgm:prSet loTypeId="urn:microsoft.com/office/officeart/2005/8/layout/hierarchy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CBC2F5-7B6A-403B-98AA-7DC24FD3EF8E}">
      <dgm:prSet/>
      <dgm:spPr/>
      <dgm:t>
        <a:bodyPr/>
        <a:lstStyle/>
        <a:p>
          <a:pPr algn="ctr"/>
          <a:r>
            <a:rPr lang="es-ES" dirty="0"/>
            <a:t>Secretarías Generales Técnicas</a:t>
          </a:r>
          <a:endParaRPr lang="en-US" dirty="0"/>
        </a:p>
      </dgm:t>
    </dgm:pt>
    <dgm:pt modelId="{5E245EAF-D302-41E3-8D38-C893B3D248C5}" type="parTrans" cxnId="{4ACD4DE2-30EF-40AA-A302-E12CC8317E48}">
      <dgm:prSet/>
      <dgm:spPr/>
      <dgm:t>
        <a:bodyPr/>
        <a:lstStyle/>
        <a:p>
          <a:endParaRPr lang="en-US"/>
        </a:p>
      </dgm:t>
    </dgm:pt>
    <dgm:pt modelId="{04538A1C-3129-4C3D-AE68-0B38A1BC13D3}" type="sibTrans" cxnId="{4ACD4DE2-30EF-40AA-A302-E12CC8317E48}">
      <dgm:prSet/>
      <dgm:spPr/>
      <dgm:t>
        <a:bodyPr/>
        <a:lstStyle/>
        <a:p>
          <a:endParaRPr lang="en-US"/>
        </a:p>
      </dgm:t>
    </dgm:pt>
    <dgm:pt modelId="{8F87A5E7-E413-4A65-9FA8-607CE3B10646}">
      <dgm:prSet/>
      <dgm:spPr/>
      <dgm:t>
        <a:bodyPr/>
        <a:lstStyle/>
        <a:p>
          <a:r>
            <a:rPr lang="es-ES" dirty="0"/>
            <a:t>Delegaciones del Gobierno</a:t>
          </a:r>
          <a:endParaRPr lang="en-US" dirty="0"/>
        </a:p>
      </dgm:t>
    </dgm:pt>
    <dgm:pt modelId="{1B154F84-BD0D-42AC-93F8-FDB55EF43439}" type="parTrans" cxnId="{259E6E6D-8CBC-4D7E-B42E-962EC8D82AF1}">
      <dgm:prSet/>
      <dgm:spPr/>
      <dgm:t>
        <a:bodyPr/>
        <a:lstStyle/>
        <a:p>
          <a:endParaRPr lang="en-US"/>
        </a:p>
      </dgm:t>
    </dgm:pt>
    <dgm:pt modelId="{84C73D6D-06E7-4DB1-87ED-B1E062F61907}" type="sibTrans" cxnId="{259E6E6D-8CBC-4D7E-B42E-962EC8D82AF1}">
      <dgm:prSet/>
      <dgm:spPr/>
      <dgm:t>
        <a:bodyPr/>
        <a:lstStyle/>
        <a:p>
          <a:endParaRPr lang="en-US"/>
        </a:p>
      </dgm:t>
    </dgm:pt>
    <dgm:pt modelId="{77D9BAE9-6041-46F1-A31E-49E8BE001A00}">
      <dgm:prSet/>
      <dgm:spPr/>
      <dgm:t>
        <a:bodyPr/>
        <a:lstStyle/>
        <a:p>
          <a:r>
            <a:rPr lang="es-ES" dirty="0"/>
            <a:t>Secretarías Generales Provinciales</a:t>
          </a:r>
          <a:endParaRPr lang="en-US" dirty="0"/>
        </a:p>
      </dgm:t>
    </dgm:pt>
    <dgm:pt modelId="{285104C6-74B4-4DAA-A8C3-148814BF3DD2}" type="parTrans" cxnId="{9F18F979-565D-41BD-832E-16F80F056DBF}">
      <dgm:prSet/>
      <dgm:spPr/>
      <dgm:t>
        <a:bodyPr/>
        <a:lstStyle/>
        <a:p>
          <a:endParaRPr lang="en-US"/>
        </a:p>
      </dgm:t>
    </dgm:pt>
    <dgm:pt modelId="{7ACECE16-339F-4E7E-B09E-08E38BB347DE}" type="sibTrans" cxnId="{9F18F979-565D-41BD-832E-16F80F056DBF}">
      <dgm:prSet/>
      <dgm:spPr/>
      <dgm:t>
        <a:bodyPr/>
        <a:lstStyle/>
        <a:p>
          <a:endParaRPr lang="en-US"/>
        </a:p>
      </dgm:t>
    </dgm:pt>
    <dgm:pt modelId="{DAAB5088-1AC9-4AF0-8B2F-BA40EDAF265C}" type="pres">
      <dgm:prSet presAssocID="{5F908A38-1A26-4533-81CE-6191F216DA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A5E39A7-057D-43FB-A2F6-2722ABBF48BE}" type="pres">
      <dgm:prSet presAssocID="{21CBC2F5-7B6A-403B-98AA-7DC24FD3EF8E}" presName="hierRoot1" presStyleCnt="0"/>
      <dgm:spPr/>
    </dgm:pt>
    <dgm:pt modelId="{A3CA5C92-1B29-41EA-96C4-5ADD1A383B10}" type="pres">
      <dgm:prSet presAssocID="{21CBC2F5-7B6A-403B-98AA-7DC24FD3EF8E}" presName="composite" presStyleCnt="0"/>
      <dgm:spPr/>
    </dgm:pt>
    <dgm:pt modelId="{667E30F3-4E42-4BEF-897C-900FFEF85E57}" type="pres">
      <dgm:prSet presAssocID="{21CBC2F5-7B6A-403B-98AA-7DC24FD3EF8E}" presName="background" presStyleLbl="node0" presStyleIdx="0" presStyleCnt="3"/>
      <dgm:spPr/>
    </dgm:pt>
    <dgm:pt modelId="{2604AB43-303A-4F60-A46A-D2A7CE85A3AB}" type="pres">
      <dgm:prSet presAssocID="{21CBC2F5-7B6A-403B-98AA-7DC24FD3EF8E}" presName="text" presStyleLbl="fgAcc0" presStyleIdx="0" presStyleCnt="3">
        <dgm:presLayoutVars>
          <dgm:chPref val="3"/>
        </dgm:presLayoutVars>
      </dgm:prSet>
      <dgm:spPr/>
    </dgm:pt>
    <dgm:pt modelId="{5EB0B4EC-B803-4AD3-8CFF-547A3992E83E}" type="pres">
      <dgm:prSet presAssocID="{21CBC2F5-7B6A-403B-98AA-7DC24FD3EF8E}" presName="hierChild2" presStyleCnt="0"/>
      <dgm:spPr/>
    </dgm:pt>
    <dgm:pt modelId="{A05C561D-B32A-478A-8ECB-F0E873E13A83}" type="pres">
      <dgm:prSet presAssocID="{8F87A5E7-E413-4A65-9FA8-607CE3B10646}" presName="hierRoot1" presStyleCnt="0"/>
      <dgm:spPr/>
    </dgm:pt>
    <dgm:pt modelId="{16139F92-26A7-484A-AC59-169BD4B53B83}" type="pres">
      <dgm:prSet presAssocID="{8F87A5E7-E413-4A65-9FA8-607CE3B10646}" presName="composite" presStyleCnt="0"/>
      <dgm:spPr/>
    </dgm:pt>
    <dgm:pt modelId="{E7828749-7C35-41A5-8378-4413DF1CF0C8}" type="pres">
      <dgm:prSet presAssocID="{8F87A5E7-E413-4A65-9FA8-607CE3B10646}" presName="background" presStyleLbl="node0" presStyleIdx="1" presStyleCnt="3"/>
      <dgm:spPr/>
    </dgm:pt>
    <dgm:pt modelId="{1245A794-889B-4780-B579-FEEE48903E12}" type="pres">
      <dgm:prSet presAssocID="{8F87A5E7-E413-4A65-9FA8-607CE3B10646}" presName="text" presStyleLbl="fgAcc0" presStyleIdx="1" presStyleCnt="3">
        <dgm:presLayoutVars>
          <dgm:chPref val="3"/>
        </dgm:presLayoutVars>
      </dgm:prSet>
      <dgm:spPr/>
    </dgm:pt>
    <dgm:pt modelId="{5F32DF0B-0CDD-4D67-AE03-99E6FBAC4C21}" type="pres">
      <dgm:prSet presAssocID="{8F87A5E7-E413-4A65-9FA8-607CE3B10646}" presName="hierChild2" presStyleCnt="0"/>
      <dgm:spPr/>
    </dgm:pt>
    <dgm:pt modelId="{79DA4372-B2B6-49CE-AFA1-F64769A511F2}" type="pres">
      <dgm:prSet presAssocID="{77D9BAE9-6041-46F1-A31E-49E8BE001A00}" presName="hierRoot1" presStyleCnt="0"/>
      <dgm:spPr/>
    </dgm:pt>
    <dgm:pt modelId="{5CCE6C7D-2419-43B0-956D-6F45C46236DD}" type="pres">
      <dgm:prSet presAssocID="{77D9BAE9-6041-46F1-A31E-49E8BE001A00}" presName="composite" presStyleCnt="0"/>
      <dgm:spPr/>
    </dgm:pt>
    <dgm:pt modelId="{487E2AEE-1284-4537-AA62-D0E22F29088C}" type="pres">
      <dgm:prSet presAssocID="{77D9BAE9-6041-46F1-A31E-49E8BE001A00}" presName="background" presStyleLbl="node0" presStyleIdx="2" presStyleCnt="3"/>
      <dgm:spPr/>
    </dgm:pt>
    <dgm:pt modelId="{299E141A-DA83-4565-A894-285D3C00E66C}" type="pres">
      <dgm:prSet presAssocID="{77D9BAE9-6041-46F1-A31E-49E8BE001A00}" presName="text" presStyleLbl="fgAcc0" presStyleIdx="2" presStyleCnt="3">
        <dgm:presLayoutVars>
          <dgm:chPref val="3"/>
        </dgm:presLayoutVars>
      </dgm:prSet>
      <dgm:spPr/>
    </dgm:pt>
    <dgm:pt modelId="{8405F7D3-58B9-471B-9E8F-7D899318DCCD}" type="pres">
      <dgm:prSet presAssocID="{77D9BAE9-6041-46F1-A31E-49E8BE001A00}" presName="hierChild2" presStyleCnt="0"/>
      <dgm:spPr/>
    </dgm:pt>
  </dgm:ptLst>
  <dgm:cxnLst>
    <dgm:cxn modelId="{B8D8EC31-B85C-4991-9F80-BE1F6E2B92DF}" type="presOf" srcId="{77D9BAE9-6041-46F1-A31E-49E8BE001A00}" destId="{299E141A-DA83-4565-A894-285D3C00E66C}" srcOrd="0" destOrd="0" presId="urn:microsoft.com/office/officeart/2005/8/layout/hierarchy1"/>
    <dgm:cxn modelId="{259E6E6D-8CBC-4D7E-B42E-962EC8D82AF1}" srcId="{5F908A38-1A26-4533-81CE-6191F216DA99}" destId="{8F87A5E7-E413-4A65-9FA8-607CE3B10646}" srcOrd="1" destOrd="0" parTransId="{1B154F84-BD0D-42AC-93F8-FDB55EF43439}" sibTransId="{84C73D6D-06E7-4DB1-87ED-B1E062F61907}"/>
    <dgm:cxn modelId="{9F18F979-565D-41BD-832E-16F80F056DBF}" srcId="{5F908A38-1A26-4533-81CE-6191F216DA99}" destId="{77D9BAE9-6041-46F1-A31E-49E8BE001A00}" srcOrd="2" destOrd="0" parTransId="{285104C6-74B4-4DAA-A8C3-148814BF3DD2}" sibTransId="{7ACECE16-339F-4E7E-B09E-08E38BB347DE}"/>
    <dgm:cxn modelId="{7BAC427B-C433-40B4-AA5E-7E783F0F0D81}" type="presOf" srcId="{21CBC2F5-7B6A-403B-98AA-7DC24FD3EF8E}" destId="{2604AB43-303A-4F60-A46A-D2A7CE85A3AB}" srcOrd="0" destOrd="0" presId="urn:microsoft.com/office/officeart/2005/8/layout/hierarchy1"/>
    <dgm:cxn modelId="{7696CA8D-97B1-4633-8D04-6FF5DF73AC82}" type="presOf" srcId="{5F908A38-1A26-4533-81CE-6191F216DA99}" destId="{DAAB5088-1AC9-4AF0-8B2F-BA40EDAF265C}" srcOrd="0" destOrd="0" presId="urn:microsoft.com/office/officeart/2005/8/layout/hierarchy1"/>
    <dgm:cxn modelId="{4ACD4DE2-30EF-40AA-A302-E12CC8317E48}" srcId="{5F908A38-1A26-4533-81CE-6191F216DA99}" destId="{21CBC2F5-7B6A-403B-98AA-7DC24FD3EF8E}" srcOrd="0" destOrd="0" parTransId="{5E245EAF-D302-41E3-8D38-C893B3D248C5}" sibTransId="{04538A1C-3129-4C3D-AE68-0B38A1BC13D3}"/>
    <dgm:cxn modelId="{96AE8CF4-0EA5-4755-8C21-C282CC5C8A79}" type="presOf" srcId="{8F87A5E7-E413-4A65-9FA8-607CE3B10646}" destId="{1245A794-889B-4780-B579-FEEE48903E12}" srcOrd="0" destOrd="0" presId="urn:microsoft.com/office/officeart/2005/8/layout/hierarchy1"/>
    <dgm:cxn modelId="{FCED2172-C70D-4166-99F8-853DEAB45418}" type="presParOf" srcId="{DAAB5088-1AC9-4AF0-8B2F-BA40EDAF265C}" destId="{4A5E39A7-057D-43FB-A2F6-2722ABBF48BE}" srcOrd="0" destOrd="0" presId="urn:microsoft.com/office/officeart/2005/8/layout/hierarchy1"/>
    <dgm:cxn modelId="{99E57BF6-77C3-42CD-84E2-50CF89BC3FAE}" type="presParOf" srcId="{4A5E39A7-057D-43FB-A2F6-2722ABBF48BE}" destId="{A3CA5C92-1B29-41EA-96C4-5ADD1A383B10}" srcOrd="0" destOrd="0" presId="urn:microsoft.com/office/officeart/2005/8/layout/hierarchy1"/>
    <dgm:cxn modelId="{19DD56F3-E7A9-4477-9D78-C0F863F07E71}" type="presParOf" srcId="{A3CA5C92-1B29-41EA-96C4-5ADD1A383B10}" destId="{667E30F3-4E42-4BEF-897C-900FFEF85E57}" srcOrd="0" destOrd="0" presId="urn:microsoft.com/office/officeart/2005/8/layout/hierarchy1"/>
    <dgm:cxn modelId="{EF9CB2A1-9DCA-4F92-BD95-F98ADA70BA6B}" type="presParOf" srcId="{A3CA5C92-1B29-41EA-96C4-5ADD1A383B10}" destId="{2604AB43-303A-4F60-A46A-D2A7CE85A3AB}" srcOrd="1" destOrd="0" presId="urn:microsoft.com/office/officeart/2005/8/layout/hierarchy1"/>
    <dgm:cxn modelId="{8131643F-E548-40E0-967A-3E641E613508}" type="presParOf" srcId="{4A5E39A7-057D-43FB-A2F6-2722ABBF48BE}" destId="{5EB0B4EC-B803-4AD3-8CFF-547A3992E83E}" srcOrd="1" destOrd="0" presId="urn:microsoft.com/office/officeart/2005/8/layout/hierarchy1"/>
    <dgm:cxn modelId="{470DB6D6-27BC-418D-BFB6-A8A6BA533D73}" type="presParOf" srcId="{DAAB5088-1AC9-4AF0-8B2F-BA40EDAF265C}" destId="{A05C561D-B32A-478A-8ECB-F0E873E13A83}" srcOrd="1" destOrd="0" presId="urn:microsoft.com/office/officeart/2005/8/layout/hierarchy1"/>
    <dgm:cxn modelId="{AE154911-F070-4C63-BBCD-E22436639C2A}" type="presParOf" srcId="{A05C561D-B32A-478A-8ECB-F0E873E13A83}" destId="{16139F92-26A7-484A-AC59-169BD4B53B83}" srcOrd="0" destOrd="0" presId="urn:microsoft.com/office/officeart/2005/8/layout/hierarchy1"/>
    <dgm:cxn modelId="{B3EEFECE-CD32-4D7D-8DEC-951F52830C95}" type="presParOf" srcId="{16139F92-26A7-484A-AC59-169BD4B53B83}" destId="{E7828749-7C35-41A5-8378-4413DF1CF0C8}" srcOrd="0" destOrd="0" presId="urn:microsoft.com/office/officeart/2005/8/layout/hierarchy1"/>
    <dgm:cxn modelId="{E60765BD-304D-4148-ADDD-F84ACF6B4049}" type="presParOf" srcId="{16139F92-26A7-484A-AC59-169BD4B53B83}" destId="{1245A794-889B-4780-B579-FEEE48903E12}" srcOrd="1" destOrd="0" presId="urn:microsoft.com/office/officeart/2005/8/layout/hierarchy1"/>
    <dgm:cxn modelId="{E08B82CB-F0E3-4C1D-AEC3-924DD2AAE2E7}" type="presParOf" srcId="{A05C561D-B32A-478A-8ECB-F0E873E13A83}" destId="{5F32DF0B-0CDD-4D67-AE03-99E6FBAC4C21}" srcOrd="1" destOrd="0" presId="urn:microsoft.com/office/officeart/2005/8/layout/hierarchy1"/>
    <dgm:cxn modelId="{BF62FD15-425A-4828-B5B3-EA8C28F1AB6D}" type="presParOf" srcId="{DAAB5088-1AC9-4AF0-8B2F-BA40EDAF265C}" destId="{79DA4372-B2B6-49CE-AFA1-F64769A511F2}" srcOrd="2" destOrd="0" presId="urn:microsoft.com/office/officeart/2005/8/layout/hierarchy1"/>
    <dgm:cxn modelId="{8A670207-7B5D-4295-83DE-75ECD1581A33}" type="presParOf" srcId="{79DA4372-B2B6-49CE-AFA1-F64769A511F2}" destId="{5CCE6C7D-2419-43B0-956D-6F45C46236DD}" srcOrd="0" destOrd="0" presId="urn:microsoft.com/office/officeart/2005/8/layout/hierarchy1"/>
    <dgm:cxn modelId="{19EC69FE-A298-46D9-B29E-52CEF1A145D7}" type="presParOf" srcId="{5CCE6C7D-2419-43B0-956D-6F45C46236DD}" destId="{487E2AEE-1284-4537-AA62-D0E22F29088C}" srcOrd="0" destOrd="0" presId="urn:microsoft.com/office/officeart/2005/8/layout/hierarchy1"/>
    <dgm:cxn modelId="{2AEC7BA2-B05B-46B0-8A43-E3E2077C2C77}" type="presParOf" srcId="{5CCE6C7D-2419-43B0-956D-6F45C46236DD}" destId="{299E141A-DA83-4565-A894-285D3C00E66C}" srcOrd="1" destOrd="0" presId="urn:microsoft.com/office/officeart/2005/8/layout/hierarchy1"/>
    <dgm:cxn modelId="{246038A5-8057-4FE0-A012-4120E84A10D4}" type="presParOf" srcId="{79DA4372-B2B6-49CE-AFA1-F64769A511F2}" destId="{8405F7D3-58B9-471B-9E8F-7D899318DCC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8A02DB-4FBC-4F14-872A-E8B2836BBEAC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1D1BAC-007E-42D1-BE25-AA1EB4F7BD70}">
      <dgm:prSet/>
      <dgm:spPr/>
      <dgm:t>
        <a:bodyPr/>
        <a:lstStyle/>
        <a:p>
          <a:r>
            <a:rPr lang="es-ES" dirty="0"/>
            <a:t>Comprende las actuaciones encaminadas a </a:t>
          </a:r>
          <a:r>
            <a:rPr lang="es-ES" b="1" dirty="0"/>
            <a:t>comprobar la verosimilitud</a:t>
          </a:r>
          <a:r>
            <a:rPr lang="es-ES" dirty="0"/>
            <a:t> de los hechos relatados.</a:t>
          </a:r>
        </a:p>
      </dgm:t>
    </dgm:pt>
    <dgm:pt modelId="{32A510E5-166A-4CAF-B750-335068A7D12E}" type="parTrans" cxnId="{34625CD3-8A55-46EC-9F98-CFD7373ACCCA}">
      <dgm:prSet/>
      <dgm:spPr/>
      <dgm:t>
        <a:bodyPr/>
        <a:lstStyle/>
        <a:p>
          <a:endParaRPr lang="es-ES"/>
        </a:p>
      </dgm:t>
    </dgm:pt>
    <dgm:pt modelId="{D29504A8-15C6-44FB-8099-EC187A7F7481}" type="sibTrans" cxnId="{34625CD3-8A55-46EC-9F98-CFD7373ACCCA}">
      <dgm:prSet/>
      <dgm:spPr/>
      <dgm:t>
        <a:bodyPr/>
        <a:lstStyle/>
        <a:p>
          <a:endParaRPr lang="es-ES"/>
        </a:p>
      </dgm:t>
    </dgm:pt>
    <dgm:pt modelId="{F46BC790-3496-437C-8974-F3B6EB4B37F5}">
      <dgm:prSet/>
      <dgm:spPr/>
      <dgm:t>
        <a:bodyPr/>
        <a:lstStyle/>
        <a:p>
          <a:r>
            <a:rPr lang="es-ES" dirty="0"/>
            <a:t>Quedan garantizadas la </a:t>
          </a:r>
          <a:r>
            <a:rPr lang="es-ES" b="1" dirty="0"/>
            <a:t>confidencialidad y seguridad </a:t>
          </a:r>
          <a:r>
            <a:rPr lang="es-ES" dirty="0"/>
            <a:t>de las informaciones y de las personas implicadas.</a:t>
          </a:r>
        </a:p>
      </dgm:t>
    </dgm:pt>
    <dgm:pt modelId="{C3199A8B-9984-4360-BA85-9F725589A631}" type="parTrans" cxnId="{4C57960B-B16A-46ED-9B23-6077CD13F32A}">
      <dgm:prSet/>
      <dgm:spPr/>
      <dgm:t>
        <a:bodyPr/>
        <a:lstStyle/>
        <a:p>
          <a:endParaRPr lang="es-ES"/>
        </a:p>
      </dgm:t>
    </dgm:pt>
    <dgm:pt modelId="{3375829F-60A3-4718-BE9D-4928604FB17E}" type="sibTrans" cxnId="{4C57960B-B16A-46ED-9B23-6077CD13F32A}">
      <dgm:prSet/>
      <dgm:spPr/>
      <dgm:t>
        <a:bodyPr/>
        <a:lstStyle/>
        <a:p>
          <a:endParaRPr lang="es-ES"/>
        </a:p>
      </dgm:t>
    </dgm:pt>
    <dgm:pt modelId="{DB692220-F555-406C-ABD1-F6E958349547}" type="pres">
      <dgm:prSet presAssocID="{D48A02DB-4FBC-4F14-872A-E8B2836BBEAC}" presName="Name0" presStyleCnt="0">
        <dgm:presLayoutVars>
          <dgm:dir/>
          <dgm:resizeHandles val="exact"/>
        </dgm:presLayoutVars>
      </dgm:prSet>
      <dgm:spPr/>
    </dgm:pt>
    <dgm:pt modelId="{685C50F3-ADD1-42C3-BEBC-14D63F6B9792}" type="pres">
      <dgm:prSet presAssocID="{AF1D1BAC-007E-42D1-BE25-AA1EB4F7BD70}" presName="composite" presStyleCnt="0"/>
      <dgm:spPr/>
    </dgm:pt>
    <dgm:pt modelId="{8C508A86-C223-4FDB-B4DC-78FBC35C4676}" type="pres">
      <dgm:prSet presAssocID="{AF1D1BAC-007E-42D1-BE25-AA1EB4F7BD70}" presName="rect1" presStyleLbl="trAlignAcc1" presStyleIdx="0" presStyleCnt="2">
        <dgm:presLayoutVars>
          <dgm:bulletEnabled val="1"/>
        </dgm:presLayoutVars>
      </dgm:prSet>
      <dgm:spPr/>
    </dgm:pt>
    <dgm:pt modelId="{DF618320-608A-4706-802B-D28C9B3FE889}" type="pres">
      <dgm:prSet presAssocID="{AF1D1BAC-007E-42D1-BE25-AA1EB4F7BD70}" presName="rect2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CB6AFDBB-4209-4C13-8D55-8BCA4B384CC2}" type="pres">
      <dgm:prSet presAssocID="{D29504A8-15C6-44FB-8099-EC187A7F7481}" presName="sibTrans" presStyleCnt="0"/>
      <dgm:spPr/>
    </dgm:pt>
    <dgm:pt modelId="{CB3DBB16-0A6B-489B-B784-30F5B4C3372A}" type="pres">
      <dgm:prSet presAssocID="{F46BC790-3496-437C-8974-F3B6EB4B37F5}" presName="composite" presStyleCnt="0"/>
      <dgm:spPr/>
    </dgm:pt>
    <dgm:pt modelId="{BA3C3BCD-4DB5-4731-87DC-BF209238206C}" type="pres">
      <dgm:prSet presAssocID="{F46BC790-3496-437C-8974-F3B6EB4B37F5}" presName="rect1" presStyleLbl="trAlignAcc1" presStyleIdx="1" presStyleCnt="2">
        <dgm:presLayoutVars>
          <dgm:bulletEnabled val="1"/>
        </dgm:presLayoutVars>
      </dgm:prSet>
      <dgm:spPr/>
    </dgm:pt>
    <dgm:pt modelId="{B0CA3A17-672E-43C8-B27A-D4CF5C462885}" type="pres">
      <dgm:prSet presAssocID="{F46BC790-3496-437C-8974-F3B6EB4B37F5}" presName="rect2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  <dgm:extLst>
        <a:ext uri="{E40237B7-FDA0-4F09-8148-C483321AD2D9}">
          <dgm14:cNvPr xmlns:dgm14="http://schemas.microsoft.com/office/drawing/2010/diagram" id="0" name="" descr="Mujer con dedos en los labios"/>
        </a:ext>
      </dgm:extLst>
    </dgm:pt>
  </dgm:ptLst>
  <dgm:cxnLst>
    <dgm:cxn modelId="{4C57960B-B16A-46ED-9B23-6077CD13F32A}" srcId="{D48A02DB-4FBC-4F14-872A-E8B2836BBEAC}" destId="{F46BC790-3496-437C-8974-F3B6EB4B37F5}" srcOrd="1" destOrd="0" parTransId="{C3199A8B-9984-4360-BA85-9F725589A631}" sibTransId="{3375829F-60A3-4718-BE9D-4928604FB17E}"/>
    <dgm:cxn modelId="{4BC90136-D9E1-4DF0-BB97-3AE1DDADF688}" type="presOf" srcId="{F46BC790-3496-437C-8974-F3B6EB4B37F5}" destId="{BA3C3BCD-4DB5-4731-87DC-BF209238206C}" srcOrd="0" destOrd="0" presId="urn:microsoft.com/office/officeart/2008/layout/PictureStrips"/>
    <dgm:cxn modelId="{D29DFD48-E72A-4F50-B89A-D6EAFD24A52F}" type="presOf" srcId="{AF1D1BAC-007E-42D1-BE25-AA1EB4F7BD70}" destId="{8C508A86-C223-4FDB-B4DC-78FBC35C4676}" srcOrd="0" destOrd="0" presId="urn:microsoft.com/office/officeart/2008/layout/PictureStrips"/>
    <dgm:cxn modelId="{DC41EF8F-F709-486A-846A-CD819A2BA118}" type="presOf" srcId="{D48A02DB-4FBC-4F14-872A-E8B2836BBEAC}" destId="{DB692220-F555-406C-ABD1-F6E958349547}" srcOrd="0" destOrd="0" presId="urn:microsoft.com/office/officeart/2008/layout/PictureStrips"/>
    <dgm:cxn modelId="{34625CD3-8A55-46EC-9F98-CFD7373ACCCA}" srcId="{D48A02DB-4FBC-4F14-872A-E8B2836BBEAC}" destId="{AF1D1BAC-007E-42D1-BE25-AA1EB4F7BD70}" srcOrd="0" destOrd="0" parTransId="{32A510E5-166A-4CAF-B750-335068A7D12E}" sibTransId="{D29504A8-15C6-44FB-8099-EC187A7F7481}"/>
    <dgm:cxn modelId="{5A2F64E5-E20A-4F6C-B060-D9889A02F7AB}" type="presParOf" srcId="{DB692220-F555-406C-ABD1-F6E958349547}" destId="{685C50F3-ADD1-42C3-BEBC-14D63F6B9792}" srcOrd="0" destOrd="0" presId="urn:microsoft.com/office/officeart/2008/layout/PictureStrips"/>
    <dgm:cxn modelId="{F7F4C165-A45C-4BF3-B5DE-4DC3F28E2780}" type="presParOf" srcId="{685C50F3-ADD1-42C3-BEBC-14D63F6B9792}" destId="{8C508A86-C223-4FDB-B4DC-78FBC35C4676}" srcOrd="0" destOrd="0" presId="urn:microsoft.com/office/officeart/2008/layout/PictureStrips"/>
    <dgm:cxn modelId="{6DC7C98D-4011-44F9-B9F9-6A1E0959A053}" type="presParOf" srcId="{685C50F3-ADD1-42C3-BEBC-14D63F6B9792}" destId="{DF618320-608A-4706-802B-D28C9B3FE889}" srcOrd="1" destOrd="0" presId="urn:microsoft.com/office/officeart/2008/layout/PictureStrips"/>
    <dgm:cxn modelId="{62951D9C-BF78-45D0-B50D-ED5B17684237}" type="presParOf" srcId="{DB692220-F555-406C-ABD1-F6E958349547}" destId="{CB6AFDBB-4209-4C13-8D55-8BCA4B384CC2}" srcOrd="1" destOrd="0" presId="urn:microsoft.com/office/officeart/2008/layout/PictureStrips"/>
    <dgm:cxn modelId="{AC1C0ECA-3B2C-49E6-BD85-09579ADCF48D}" type="presParOf" srcId="{DB692220-F555-406C-ABD1-F6E958349547}" destId="{CB3DBB16-0A6B-489B-B784-30F5B4C3372A}" srcOrd="2" destOrd="0" presId="urn:microsoft.com/office/officeart/2008/layout/PictureStrips"/>
    <dgm:cxn modelId="{75756720-54E8-4B9D-AD88-F7BA2A167315}" type="presParOf" srcId="{CB3DBB16-0A6B-489B-B784-30F5B4C3372A}" destId="{BA3C3BCD-4DB5-4731-87DC-BF209238206C}" srcOrd="0" destOrd="0" presId="urn:microsoft.com/office/officeart/2008/layout/PictureStrips"/>
    <dgm:cxn modelId="{58D70DCE-B69C-4B9D-A166-D6C2D95A1ED9}" type="presParOf" srcId="{CB3DBB16-0A6B-489B-B784-30F5B4C3372A}" destId="{B0CA3A17-672E-43C8-B27A-D4CF5C46288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8A02DB-4FBC-4F14-872A-E8B2836BBEAC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1D1BAC-007E-42D1-BE25-AA1EB4F7BD70}">
      <dgm:prSet/>
      <dgm:spPr/>
      <dgm:t>
        <a:bodyPr/>
        <a:lstStyle/>
        <a:p>
          <a:r>
            <a:rPr lang="es-ES" dirty="0"/>
            <a:t>Existirá un </a:t>
          </a:r>
          <a:r>
            <a:rPr lang="es-ES" b="1" dirty="0"/>
            <a:t>libro-registro</a:t>
          </a:r>
          <a:r>
            <a:rPr lang="es-ES" dirty="0"/>
            <a:t> de las informaciones recibidas (no público y de acceso restringido).</a:t>
          </a:r>
        </a:p>
      </dgm:t>
    </dgm:pt>
    <dgm:pt modelId="{32A510E5-166A-4CAF-B750-335068A7D12E}" type="parTrans" cxnId="{34625CD3-8A55-46EC-9F98-CFD7373ACCCA}">
      <dgm:prSet/>
      <dgm:spPr/>
      <dgm:t>
        <a:bodyPr/>
        <a:lstStyle/>
        <a:p>
          <a:endParaRPr lang="es-ES"/>
        </a:p>
      </dgm:t>
    </dgm:pt>
    <dgm:pt modelId="{D29504A8-15C6-44FB-8099-EC187A7F7481}" type="sibTrans" cxnId="{34625CD3-8A55-46EC-9F98-CFD7373ACCCA}">
      <dgm:prSet/>
      <dgm:spPr/>
      <dgm:t>
        <a:bodyPr/>
        <a:lstStyle/>
        <a:p>
          <a:endParaRPr lang="es-ES"/>
        </a:p>
      </dgm:t>
    </dgm:pt>
    <dgm:pt modelId="{F46BC790-3496-437C-8974-F3B6EB4B37F5}">
      <dgm:prSet/>
      <dgm:spPr/>
      <dgm:t>
        <a:bodyPr/>
        <a:lstStyle/>
        <a:p>
          <a:r>
            <a:rPr lang="es-ES" dirty="0"/>
            <a:t>Se concluirá con un </a:t>
          </a:r>
          <a:r>
            <a:rPr lang="es-ES" b="1" dirty="0"/>
            <a:t>informe</a:t>
          </a:r>
          <a:r>
            <a:rPr lang="es-ES" dirty="0"/>
            <a:t>. </a:t>
          </a:r>
        </a:p>
      </dgm:t>
    </dgm:pt>
    <dgm:pt modelId="{C3199A8B-9984-4360-BA85-9F725589A631}" type="parTrans" cxnId="{4C57960B-B16A-46ED-9B23-6077CD13F32A}">
      <dgm:prSet/>
      <dgm:spPr/>
      <dgm:t>
        <a:bodyPr/>
        <a:lstStyle/>
        <a:p>
          <a:endParaRPr lang="es-ES"/>
        </a:p>
      </dgm:t>
    </dgm:pt>
    <dgm:pt modelId="{3375829F-60A3-4718-BE9D-4928604FB17E}" type="sibTrans" cxnId="{4C57960B-B16A-46ED-9B23-6077CD13F32A}">
      <dgm:prSet/>
      <dgm:spPr/>
      <dgm:t>
        <a:bodyPr/>
        <a:lstStyle/>
        <a:p>
          <a:endParaRPr lang="es-ES"/>
        </a:p>
      </dgm:t>
    </dgm:pt>
    <dgm:pt modelId="{DB692220-F555-406C-ABD1-F6E958349547}" type="pres">
      <dgm:prSet presAssocID="{D48A02DB-4FBC-4F14-872A-E8B2836BBEAC}" presName="Name0" presStyleCnt="0">
        <dgm:presLayoutVars>
          <dgm:dir/>
          <dgm:resizeHandles val="exact"/>
        </dgm:presLayoutVars>
      </dgm:prSet>
      <dgm:spPr/>
    </dgm:pt>
    <dgm:pt modelId="{685C50F3-ADD1-42C3-BEBC-14D63F6B9792}" type="pres">
      <dgm:prSet presAssocID="{AF1D1BAC-007E-42D1-BE25-AA1EB4F7BD70}" presName="composite" presStyleCnt="0"/>
      <dgm:spPr/>
    </dgm:pt>
    <dgm:pt modelId="{8C508A86-C223-4FDB-B4DC-78FBC35C4676}" type="pres">
      <dgm:prSet presAssocID="{AF1D1BAC-007E-42D1-BE25-AA1EB4F7BD70}" presName="rect1" presStyleLbl="trAlignAcc1" presStyleIdx="0" presStyleCnt="2">
        <dgm:presLayoutVars>
          <dgm:bulletEnabled val="1"/>
        </dgm:presLayoutVars>
      </dgm:prSet>
      <dgm:spPr/>
    </dgm:pt>
    <dgm:pt modelId="{DF618320-608A-4706-802B-D28C9B3FE889}" type="pres">
      <dgm:prSet presAssocID="{AF1D1BAC-007E-42D1-BE25-AA1EB4F7BD70}" presName="rect2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CB6AFDBB-4209-4C13-8D55-8BCA4B384CC2}" type="pres">
      <dgm:prSet presAssocID="{D29504A8-15C6-44FB-8099-EC187A7F7481}" presName="sibTrans" presStyleCnt="0"/>
      <dgm:spPr/>
    </dgm:pt>
    <dgm:pt modelId="{CB3DBB16-0A6B-489B-B784-30F5B4C3372A}" type="pres">
      <dgm:prSet presAssocID="{F46BC790-3496-437C-8974-F3B6EB4B37F5}" presName="composite" presStyleCnt="0"/>
      <dgm:spPr/>
    </dgm:pt>
    <dgm:pt modelId="{BA3C3BCD-4DB5-4731-87DC-BF209238206C}" type="pres">
      <dgm:prSet presAssocID="{F46BC790-3496-437C-8974-F3B6EB4B37F5}" presName="rect1" presStyleLbl="trAlignAcc1" presStyleIdx="1" presStyleCnt="2">
        <dgm:presLayoutVars>
          <dgm:bulletEnabled val="1"/>
        </dgm:presLayoutVars>
      </dgm:prSet>
      <dgm:spPr/>
    </dgm:pt>
    <dgm:pt modelId="{B0CA3A17-672E-43C8-B27A-D4CF5C462885}" type="pres">
      <dgm:prSet presAssocID="{F46BC790-3496-437C-8974-F3B6EB4B37F5}" presName="rect2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4000" r="-94000"/>
          </a:stretch>
        </a:blipFill>
      </dgm:spPr>
    </dgm:pt>
  </dgm:ptLst>
  <dgm:cxnLst>
    <dgm:cxn modelId="{4C57960B-B16A-46ED-9B23-6077CD13F32A}" srcId="{D48A02DB-4FBC-4F14-872A-E8B2836BBEAC}" destId="{F46BC790-3496-437C-8974-F3B6EB4B37F5}" srcOrd="1" destOrd="0" parTransId="{C3199A8B-9984-4360-BA85-9F725589A631}" sibTransId="{3375829F-60A3-4718-BE9D-4928604FB17E}"/>
    <dgm:cxn modelId="{4BC90136-D9E1-4DF0-BB97-3AE1DDADF688}" type="presOf" srcId="{F46BC790-3496-437C-8974-F3B6EB4B37F5}" destId="{BA3C3BCD-4DB5-4731-87DC-BF209238206C}" srcOrd="0" destOrd="0" presId="urn:microsoft.com/office/officeart/2008/layout/PictureStrips"/>
    <dgm:cxn modelId="{D29DFD48-E72A-4F50-B89A-D6EAFD24A52F}" type="presOf" srcId="{AF1D1BAC-007E-42D1-BE25-AA1EB4F7BD70}" destId="{8C508A86-C223-4FDB-B4DC-78FBC35C4676}" srcOrd="0" destOrd="0" presId="urn:microsoft.com/office/officeart/2008/layout/PictureStrips"/>
    <dgm:cxn modelId="{DC41EF8F-F709-486A-846A-CD819A2BA118}" type="presOf" srcId="{D48A02DB-4FBC-4F14-872A-E8B2836BBEAC}" destId="{DB692220-F555-406C-ABD1-F6E958349547}" srcOrd="0" destOrd="0" presId="urn:microsoft.com/office/officeart/2008/layout/PictureStrips"/>
    <dgm:cxn modelId="{34625CD3-8A55-46EC-9F98-CFD7373ACCCA}" srcId="{D48A02DB-4FBC-4F14-872A-E8B2836BBEAC}" destId="{AF1D1BAC-007E-42D1-BE25-AA1EB4F7BD70}" srcOrd="0" destOrd="0" parTransId="{32A510E5-166A-4CAF-B750-335068A7D12E}" sibTransId="{D29504A8-15C6-44FB-8099-EC187A7F7481}"/>
    <dgm:cxn modelId="{5A2F64E5-E20A-4F6C-B060-D9889A02F7AB}" type="presParOf" srcId="{DB692220-F555-406C-ABD1-F6E958349547}" destId="{685C50F3-ADD1-42C3-BEBC-14D63F6B9792}" srcOrd="0" destOrd="0" presId="urn:microsoft.com/office/officeart/2008/layout/PictureStrips"/>
    <dgm:cxn modelId="{F7F4C165-A45C-4BF3-B5DE-4DC3F28E2780}" type="presParOf" srcId="{685C50F3-ADD1-42C3-BEBC-14D63F6B9792}" destId="{8C508A86-C223-4FDB-B4DC-78FBC35C4676}" srcOrd="0" destOrd="0" presId="urn:microsoft.com/office/officeart/2008/layout/PictureStrips"/>
    <dgm:cxn modelId="{6DC7C98D-4011-44F9-B9F9-6A1E0959A053}" type="presParOf" srcId="{685C50F3-ADD1-42C3-BEBC-14D63F6B9792}" destId="{DF618320-608A-4706-802B-D28C9B3FE889}" srcOrd="1" destOrd="0" presId="urn:microsoft.com/office/officeart/2008/layout/PictureStrips"/>
    <dgm:cxn modelId="{62951D9C-BF78-45D0-B50D-ED5B17684237}" type="presParOf" srcId="{DB692220-F555-406C-ABD1-F6E958349547}" destId="{CB6AFDBB-4209-4C13-8D55-8BCA4B384CC2}" srcOrd="1" destOrd="0" presId="urn:microsoft.com/office/officeart/2008/layout/PictureStrips"/>
    <dgm:cxn modelId="{AC1C0ECA-3B2C-49E6-BD85-09579ADCF48D}" type="presParOf" srcId="{DB692220-F555-406C-ABD1-F6E958349547}" destId="{CB3DBB16-0A6B-489B-B784-30F5B4C3372A}" srcOrd="2" destOrd="0" presId="urn:microsoft.com/office/officeart/2008/layout/PictureStrips"/>
    <dgm:cxn modelId="{75756720-54E8-4B9D-AD88-F7BA2A167315}" type="presParOf" srcId="{CB3DBB16-0A6B-489B-B784-30F5B4C3372A}" destId="{BA3C3BCD-4DB5-4731-87DC-BF209238206C}" srcOrd="0" destOrd="0" presId="urn:microsoft.com/office/officeart/2008/layout/PictureStrips"/>
    <dgm:cxn modelId="{58D70DCE-B69C-4B9D-A166-D6C2D95A1ED9}" type="presParOf" srcId="{CB3DBB16-0A6B-489B-B784-30F5B4C3372A}" destId="{B0CA3A17-672E-43C8-B27A-D4CF5C46288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A0DFAD-317E-46F6-A2E3-DEBB71E2FCCB}" type="doc">
      <dgm:prSet loTypeId="urn:microsoft.com/office/officeart/2005/8/layout/hierarchy2" loCatId="hierarchy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0E2FBD84-BF64-4714-B1BF-071FA9623BC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400" dirty="0"/>
            <a:t>Se prevén actividades formativas a través del </a:t>
          </a:r>
          <a:r>
            <a:rPr lang="es-ES" sz="1400" b="1" cap="none" spc="0" dirty="0">
              <a:ln w="0"/>
              <a:solidFill>
                <a:schemeClr val="accent2"/>
              </a:solidFill>
              <a:effectLst/>
            </a:rPr>
            <a:t>IAAP</a:t>
          </a:r>
          <a:r>
            <a:rPr lang="es-ES" sz="1400" dirty="0"/>
            <a:t> en:</a:t>
          </a:r>
        </a:p>
      </dgm:t>
    </dgm:pt>
    <dgm:pt modelId="{F0611641-B15C-44B1-88B7-B284685CC6F8}" type="parTrans" cxnId="{E0B08274-216D-43BA-B8FB-728902FB534C}">
      <dgm:prSet/>
      <dgm:spPr/>
      <dgm:t>
        <a:bodyPr/>
        <a:lstStyle/>
        <a:p>
          <a:endParaRPr lang="es-ES"/>
        </a:p>
      </dgm:t>
    </dgm:pt>
    <dgm:pt modelId="{820A261F-01A8-43AD-9A9D-077D258A1955}" type="sibTrans" cxnId="{E0B08274-216D-43BA-B8FB-728902FB534C}">
      <dgm:prSet/>
      <dgm:spPr/>
      <dgm:t>
        <a:bodyPr/>
        <a:lstStyle/>
        <a:p>
          <a:endParaRPr lang="es-ES"/>
        </a:p>
      </dgm:t>
    </dgm:pt>
    <dgm:pt modelId="{F9CE196F-FAC3-4747-9E01-663826CCB048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Gestión de las informaciones</a:t>
          </a:r>
          <a:endParaRPr lang="es-ES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670FF54-A871-4FE9-A714-E217E82BC48E}" type="parTrans" cxnId="{56A8BA3D-F244-4D90-BEBA-70137916AC0C}">
      <dgm:prSet/>
      <dgm:spPr/>
      <dgm:t>
        <a:bodyPr/>
        <a:lstStyle/>
        <a:p>
          <a:endParaRPr lang="es-ES"/>
        </a:p>
      </dgm:t>
    </dgm:pt>
    <dgm:pt modelId="{55FF4A74-C832-47C2-9B94-5C543E8F54EF}" type="sibTrans" cxnId="{56A8BA3D-F244-4D90-BEBA-70137916AC0C}">
      <dgm:prSet/>
      <dgm:spPr/>
      <dgm:t>
        <a:bodyPr/>
        <a:lstStyle/>
        <a:p>
          <a:endParaRPr lang="es-ES"/>
        </a:p>
      </dgm:t>
    </dgm:pt>
    <dgm:pt modelId="{DE05DC9B-D9A2-458E-BA27-C1C8075683B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Protección del informante</a:t>
          </a:r>
          <a:endParaRPr lang="es-ES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80F3ADE-FDC9-4029-8A85-423CA22516FB}" type="parTrans" cxnId="{A97A6186-0FEE-47E2-838C-831D6C372346}">
      <dgm:prSet/>
      <dgm:spPr/>
      <dgm:t>
        <a:bodyPr/>
        <a:lstStyle/>
        <a:p>
          <a:endParaRPr lang="es-ES"/>
        </a:p>
      </dgm:t>
    </dgm:pt>
    <dgm:pt modelId="{7109991C-6672-4B66-B336-77363A0D600E}" type="sibTrans" cxnId="{A97A6186-0FEE-47E2-838C-831D6C372346}">
      <dgm:prSet/>
      <dgm:spPr/>
      <dgm:t>
        <a:bodyPr/>
        <a:lstStyle/>
        <a:p>
          <a:endParaRPr lang="es-ES"/>
        </a:p>
      </dgm:t>
    </dgm:pt>
    <dgm:pt modelId="{BF8C583D-E84C-4354-A82B-789D2B8E7B7B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Buenas prácticas</a:t>
          </a:r>
          <a:endParaRPr lang="es-ES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1F49A14-9FED-4562-9D6A-FD8B800CF8A8}" type="parTrans" cxnId="{615FB6F3-360D-4130-8975-4D449B990701}">
      <dgm:prSet/>
      <dgm:spPr/>
      <dgm:t>
        <a:bodyPr/>
        <a:lstStyle/>
        <a:p>
          <a:endParaRPr lang="es-ES"/>
        </a:p>
      </dgm:t>
    </dgm:pt>
    <dgm:pt modelId="{3A4A6282-D89D-411D-8369-8EED10532401}" type="sibTrans" cxnId="{615FB6F3-360D-4130-8975-4D449B990701}">
      <dgm:prSet/>
      <dgm:spPr/>
      <dgm:t>
        <a:bodyPr/>
        <a:lstStyle/>
        <a:p>
          <a:endParaRPr lang="es-ES"/>
        </a:p>
      </dgm:t>
    </dgm:pt>
    <dgm:pt modelId="{4A5D8975-8D36-4907-8D0F-21A307EA5AEB}" type="pres">
      <dgm:prSet presAssocID="{4CA0DFAD-317E-46F6-A2E3-DEBB71E2FCC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33E3372-9370-44FF-8DE8-2CF28833911C}" type="pres">
      <dgm:prSet presAssocID="{0E2FBD84-BF64-4714-B1BF-071FA9623BC3}" presName="root1" presStyleCnt="0"/>
      <dgm:spPr/>
    </dgm:pt>
    <dgm:pt modelId="{DE3941D6-8552-4617-BEC3-8A9B7ACC1DCF}" type="pres">
      <dgm:prSet presAssocID="{0E2FBD84-BF64-4714-B1BF-071FA9623BC3}" presName="LevelOneTextNode" presStyleLbl="node0" presStyleIdx="0" presStyleCnt="1" custScaleX="52769">
        <dgm:presLayoutVars>
          <dgm:chPref val="3"/>
        </dgm:presLayoutVars>
      </dgm:prSet>
      <dgm:spPr/>
    </dgm:pt>
    <dgm:pt modelId="{ED604D83-3DF9-4C50-9EE9-F537B41AED88}" type="pres">
      <dgm:prSet presAssocID="{0E2FBD84-BF64-4714-B1BF-071FA9623BC3}" presName="level2hierChild" presStyleCnt="0"/>
      <dgm:spPr/>
    </dgm:pt>
    <dgm:pt modelId="{FC100BE1-1A91-4431-9C5B-C33B43B1DAE0}" type="pres">
      <dgm:prSet presAssocID="{9670FF54-A871-4FE9-A714-E217E82BC48E}" presName="conn2-1" presStyleLbl="parChTrans1D2" presStyleIdx="0" presStyleCnt="3"/>
      <dgm:spPr/>
    </dgm:pt>
    <dgm:pt modelId="{BF5E76E2-A183-4693-A2E4-CB412C4A1CFE}" type="pres">
      <dgm:prSet presAssocID="{9670FF54-A871-4FE9-A714-E217E82BC48E}" presName="connTx" presStyleLbl="parChTrans1D2" presStyleIdx="0" presStyleCnt="3"/>
      <dgm:spPr/>
    </dgm:pt>
    <dgm:pt modelId="{807DC29D-22B4-4069-867D-6C73C05F0EFF}" type="pres">
      <dgm:prSet presAssocID="{F9CE196F-FAC3-4747-9E01-663826CCB048}" presName="root2" presStyleCnt="0"/>
      <dgm:spPr/>
    </dgm:pt>
    <dgm:pt modelId="{84590F6F-E348-43BE-9BA9-68C8102EEBC3}" type="pres">
      <dgm:prSet presAssocID="{F9CE196F-FAC3-4747-9E01-663826CCB048}" presName="LevelTwoTextNode" presStyleLbl="node2" presStyleIdx="0" presStyleCnt="3">
        <dgm:presLayoutVars>
          <dgm:chPref val="3"/>
        </dgm:presLayoutVars>
      </dgm:prSet>
      <dgm:spPr/>
    </dgm:pt>
    <dgm:pt modelId="{D8262692-FDAD-4576-BBBA-F3134988AC12}" type="pres">
      <dgm:prSet presAssocID="{F9CE196F-FAC3-4747-9E01-663826CCB048}" presName="level3hierChild" presStyleCnt="0"/>
      <dgm:spPr/>
    </dgm:pt>
    <dgm:pt modelId="{58E9C04A-5EBC-4730-9C72-62534C69287E}" type="pres">
      <dgm:prSet presAssocID="{480F3ADE-FDC9-4029-8A85-423CA22516FB}" presName="conn2-1" presStyleLbl="parChTrans1D2" presStyleIdx="1" presStyleCnt="3"/>
      <dgm:spPr/>
    </dgm:pt>
    <dgm:pt modelId="{3D32FA4C-68D8-422A-9396-AC3FCB99172A}" type="pres">
      <dgm:prSet presAssocID="{480F3ADE-FDC9-4029-8A85-423CA22516FB}" presName="connTx" presStyleLbl="parChTrans1D2" presStyleIdx="1" presStyleCnt="3"/>
      <dgm:spPr/>
    </dgm:pt>
    <dgm:pt modelId="{51D5FF0F-9A9D-44AB-AE9B-F2C3DD0F6C8D}" type="pres">
      <dgm:prSet presAssocID="{DE05DC9B-D9A2-458E-BA27-C1C8075683B3}" presName="root2" presStyleCnt="0"/>
      <dgm:spPr/>
    </dgm:pt>
    <dgm:pt modelId="{2C6D5D14-9FAD-42C6-BD5C-8F8E762DBD50}" type="pres">
      <dgm:prSet presAssocID="{DE05DC9B-D9A2-458E-BA27-C1C8075683B3}" presName="LevelTwoTextNode" presStyleLbl="node2" presStyleIdx="1" presStyleCnt="3">
        <dgm:presLayoutVars>
          <dgm:chPref val="3"/>
        </dgm:presLayoutVars>
      </dgm:prSet>
      <dgm:spPr/>
    </dgm:pt>
    <dgm:pt modelId="{FFF44F21-4522-4E3B-A557-BCA12285A3AE}" type="pres">
      <dgm:prSet presAssocID="{DE05DC9B-D9A2-458E-BA27-C1C8075683B3}" presName="level3hierChild" presStyleCnt="0"/>
      <dgm:spPr/>
    </dgm:pt>
    <dgm:pt modelId="{675FB696-FDB8-4C22-B910-3680474FA123}" type="pres">
      <dgm:prSet presAssocID="{C1F49A14-9FED-4562-9D6A-FD8B800CF8A8}" presName="conn2-1" presStyleLbl="parChTrans1D2" presStyleIdx="2" presStyleCnt="3"/>
      <dgm:spPr/>
    </dgm:pt>
    <dgm:pt modelId="{2E73C8B3-0F66-4BE6-8796-562A090101A3}" type="pres">
      <dgm:prSet presAssocID="{C1F49A14-9FED-4562-9D6A-FD8B800CF8A8}" presName="connTx" presStyleLbl="parChTrans1D2" presStyleIdx="2" presStyleCnt="3"/>
      <dgm:spPr/>
    </dgm:pt>
    <dgm:pt modelId="{C8CCD569-2772-46A4-926D-11B4D4641A6C}" type="pres">
      <dgm:prSet presAssocID="{BF8C583D-E84C-4354-A82B-789D2B8E7B7B}" presName="root2" presStyleCnt="0"/>
      <dgm:spPr/>
    </dgm:pt>
    <dgm:pt modelId="{6A489E37-110F-4E92-863A-2D9EC844C01A}" type="pres">
      <dgm:prSet presAssocID="{BF8C583D-E84C-4354-A82B-789D2B8E7B7B}" presName="LevelTwoTextNode" presStyleLbl="node2" presStyleIdx="2" presStyleCnt="3">
        <dgm:presLayoutVars>
          <dgm:chPref val="3"/>
        </dgm:presLayoutVars>
      </dgm:prSet>
      <dgm:spPr/>
    </dgm:pt>
    <dgm:pt modelId="{264F5D97-363A-4343-83CC-C722E1AF5F93}" type="pres">
      <dgm:prSet presAssocID="{BF8C583D-E84C-4354-A82B-789D2B8E7B7B}" presName="level3hierChild" presStyleCnt="0"/>
      <dgm:spPr/>
    </dgm:pt>
  </dgm:ptLst>
  <dgm:cxnLst>
    <dgm:cxn modelId="{F6217104-365A-4A2F-A1B3-8A242FA60B92}" type="presOf" srcId="{480F3ADE-FDC9-4029-8A85-423CA22516FB}" destId="{58E9C04A-5EBC-4730-9C72-62534C69287E}" srcOrd="0" destOrd="0" presId="urn:microsoft.com/office/officeart/2005/8/layout/hierarchy2"/>
    <dgm:cxn modelId="{23220D12-E75F-44C9-A052-BD801DF846A9}" type="presOf" srcId="{BF8C583D-E84C-4354-A82B-789D2B8E7B7B}" destId="{6A489E37-110F-4E92-863A-2D9EC844C01A}" srcOrd="0" destOrd="0" presId="urn:microsoft.com/office/officeart/2005/8/layout/hierarchy2"/>
    <dgm:cxn modelId="{1BD2912C-5716-4C8C-B468-EA9A1811885C}" type="presOf" srcId="{4CA0DFAD-317E-46F6-A2E3-DEBB71E2FCCB}" destId="{4A5D8975-8D36-4907-8D0F-21A307EA5AEB}" srcOrd="0" destOrd="0" presId="urn:microsoft.com/office/officeart/2005/8/layout/hierarchy2"/>
    <dgm:cxn modelId="{C840842D-31BC-4444-8FA3-61B6B96666C2}" type="presOf" srcId="{480F3ADE-FDC9-4029-8A85-423CA22516FB}" destId="{3D32FA4C-68D8-422A-9396-AC3FCB99172A}" srcOrd="1" destOrd="0" presId="urn:microsoft.com/office/officeart/2005/8/layout/hierarchy2"/>
    <dgm:cxn modelId="{56A8BA3D-F244-4D90-BEBA-70137916AC0C}" srcId="{0E2FBD84-BF64-4714-B1BF-071FA9623BC3}" destId="{F9CE196F-FAC3-4747-9E01-663826CCB048}" srcOrd="0" destOrd="0" parTransId="{9670FF54-A871-4FE9-A714-E217E82BC48E}" sibTransId="{55FF4A74-C832-47C2-9B94-5C543E8F54EF}"/>
    <dgm:cxn modelId="{C470C64A-57EC-48CE-8F84-7A1363335001}" type="presOf" srcId="{C1F49A14-9FED-4562-9D6A-FD8B800CF8A8}" destId="{675FB696-FDB8-4C22-B910-3680474FA123}" srcOrd="0" destOrd="0" presId="urn:microsoft.com/office/officeart/2005/8/layout/hierarchy2"/>
    <dgm:cxn modelId="{8D39C26D-8F4C-436D-B15D-96644395996C}" type="presOf" srcId="{F9CE196F-FAC3-4747-9E01-663826CCB048}" destId="{84590F6F-E348-43BE-9BA9-68C8102EEBC3}" srcOrd="0" destOrd="0" presId="urn:microsoft.com/office/officeart/2005/8/layout/hierarchy2"/>
    <dgm:cxn modelId="{9B88EE6D-5426-4268-B758-811A6DB5BF70}" type="presOf" srcId="{0E2FBD84-BF64-4714-B1BF-071FA9623BC3}" destId="{DE3941D6-8552-4617-BEC3-8A9B7ACC1DCF}" srcOrd="0" destOrd="0" presId="urn:microsoft.com/office/officeart/2005/8/layout/hierarchy2"/>
    <dgm:cxn modelId="{AA4A1070-FC9F-4D1A-9B2B-1BE297858E8F}" type="presOf" srcId="{C1F49A14-9FED-4562-9D6A-FD8B800CF8A8}" destId="{2E73C8B3-0F66-4BE6-8796-562A090101A3}" srcOrd="1" destOrd="0" presId="urn:microsoft.com/office/officeart/2005/8/layout/hierarchy2"/>
    <dgm:cxn modelId="{E0B08274-216D-43BA-B8FB-728902FB534C}" srcId="{4CA0DFAD-317E-46F6-A2E3-DEBB71E2FCCB}" destId="{0E2FBD84-BF64-4714-B1BF-071FA9623BC3}" srcOrd="0" destOrd="0" parTransId="{F0611641-B15C-44B1-88B7-B284685CC6F8}" sibTransId="{820A261F-01A8-43AD-9A9D-077D258A1955}"/>
    <dgm:cxn modelId="{A97A6186-0FEE-47E2-838C-831D6C372346}" srcId="{0E2FBD84-BF64-4714-B1BF-071FA9623BC3}" destId="{DE05DC9B-D9A2-458E-BA27-C1C8075683B3}" srcOrd="1" destOrd="0" parTransId="{480F3ADE-FDC9-4029-8A85-423CA22516FB}" sibTransId="{7109991C-6672-4B66-B336-77363A0D600E}"/>
    <dgm:cxn modelId="{F2BBB4A5-34E3-4773-A839-D1E8E980D4E4}" type="presOf" srcId="{9670FF54-A871-4FE9-A714-E217E82BC48E}" destId="{FC100BE1-1A91-4431-9C5B-C33B43B1DAE0}" srcOrd="0" destOrd="0" presId="urn:microsoft.com/office/officeart/2005/8/layout/hierarchy2"/>
    <dgm:cxn modelId="{1DFBFDE0-39E6-4CCC-B330-E45F58268D0F}" type="presOf" srcId="{9670FF54-A871-4FE9-A714-E217E82BC48E}" destId="{BF5E76E2-A183-4693-A2E4-CB412C4A1CFE}" srcOrd="1" destOrd="0" presId="urn:microsoft.com/office/officeart/2005/8/layout/hierarchy2"/>
    <dgm:cxn modelId="{615FB6F3-360D-4130-8975-4D449B990701}" srcId="{0E2FBD84-BF64-4714-B1BF-071FA9623BC3}" destId="{BF8C583D-E84C-4354-A82B-789D2B8E7B7B}" srcOrd="2" destOrd="0" parTransId="{C1F49A14-9FED-4562-9D6A-FD8B800CF8A8}" sibTransId="{3A4A6282-D89D-411D-8369-8EED10532401}"/>
    <dgm:cxn modelId="{33E50CFA-1803-4DD0-A022-072B20CAD607}" type="presOf" srcId="{DE05DC9B-D9A2-458E-BA27-C1C8075683B3}" destId="{2C6D5D14-9FAD-42C6-BD5C-8F8E762DBD50}" srcOrd="0" destOrd="0" presId="urn:microsoft.com/office/officeart/2005/8/layout/hierarchy2"/>
    <dgm:cxn modelId="{783E603D-8D35-4B0A-8B26-8F55D357B496}" type="presParOf" srcId="{4A5D8975-8D36-4907-8D0F-21A307EA5AEB}" destId="{A33E3372-9370-44FF-8DE8-2CF28833911C}" srcOrd="0" destOrd="0" presId="urn:microsoft.com/office/officeart/2005/8/layout/hierarchy2"/>
    <dgm:cxn modelId="{1F8A6C86-E7D5-4DD4-B340-88AF935EEF4F}" type="presParOf" srcId="{A33E3372-9370-44FF-8DE8-2CF28833911C}" destId="{DE3941D6-8552-4617-BEC3-8A9B7ACC1DCF}" srcOrd="0" destOrd="0" presId="urn:microsoft.com/office/officeart/2005/8/layout/hierarchy2"/>
    <dgm:cxn modelId="{F4262DE1-6C2B-4A43-9960-4947E6E467AD}" type="presParOf" srcId="{A33E3372-9370-44FF-8DE8-2CF28833911C}" destId="{ED604D83-3DF9-4C50-9EE9-F537B41AED88}" srcOrd="1" destOrd="0" presId="urn:microsoft.com/office/officeart/2005/8/layout/hierarchy2"/>
    <dgm:cxn modelId="{7C856D67-6A05-42F1-9896-1F1E77355A8F}" type="presParOf" srcId="{ED604D83-3DF9-4C50-9EE9-F537B41AED88}" destId="{FC100BE1-1A91-4431-9C5B-C33B43B1DAE0}" srcOrd="0" destOrd="0" presId="urn:microsoft.com/office/officeart/2005/8/layout/hierarchy2"/>
    <dgm:cxn modelId="{1B0C6592-B47B-4F53-A38D-BEC41F704F46}" type="presParOf" srcId="{FC100BE1-1A91-4431-9C5B-C33B43B1DAE0}" destId="{BF5E76E2-A183-4693-A2E4-CB412C4A1CFE}" srcOrd="0" destOrd="0" presId="urn:microsoft.com/office/officeart/2005/8/layout/hierarchy2"/>
    <dgm:cxn modelId="{D417A4CE-49C1-4EC8-813B-97CD87D834D8}" type="presParOf" srcId="{ED604D83-3DF9-4C50-9EE9-F537B41AED88}" destId="{807DC29D-22B4-4069-867D-6C73C05F0EFF}" srcOrd="1" destOrd="0" presId="urn:microsoft.com/office/officeart/2005/8/layout/hierarchy2"/>
    <dgm:cxn modelId="{09ECDD10-190A-4D1C-BD02-EA787B3BB501}" type="presParOf" srcId="{807DC29D-22B4-4069-867D-6C73C05F0EFF}" destId="{84590F6F-E348-43BE-9BA9-68C8102EEBC3}" srcOrd="0" destOrd="0" presId="urn:microsoft.com/office/officeart/2005/8/layout/hierarchy2"/>
    <dgm:cxn modelId="{764E1868-279C-49C1-830F-3297BC3734F7}" type="presParOf" srcId="{807DC29D-22B4-4069-867D-6C73C05F0EFF}" destId="{D8262692-FDAD-4576-BBBA-F3134988AC12}" srcOrd="1" destOrd="0" presId="urn:microsoft.com/office/officeart/2005/8/layout/hierarchy2"/>
    <dgm:cxn modelId="{A0B3F1F2-4894-422A-9298-AB8E3800F0AD}" type="presParOf" srcId="{ED604D83-3DF9-4C50-9EE9-F537B41AED88}" destId="{58E9C04A-5EBC-4730-9C72-62534C69287E}" srcOrd="2" destOrd="0" presId="urn:microsoft.com/office/officeart/2005/8/layout/hierarchy2"/>
    <dgm:cxn modelId="{1DA11E18-2C47-4F6A-9CD3-2CCCA5B2C527}" type="presParOf" srcId="{58E9C04A-5EBC-4730-9C72-62534C69287E}" destId="{3D32FA4C-68D8-422A-9396-AC3FCB99172A}" srcOrd="0" destOrd="0" presId="urn:microsoft.com/office/officeart/2005/8/layout/hierarchy2"/>
    <dgm:cxn modelId="{E1744A15-9CC1-4A87-98C2-C1C4A610095A}" type="presParOf" srcId="{ED604D83-3DF9-4C50-9EE9-F537B41AED88}" destId="{51D5FF0F-9A9D-44AB-AE9B-F2C3DD0F6C8D}" srcOrd="3" destOrd="0" presId="urn:microsoft.com/office/officeart/2005/8/layout/hierarchy2"/>
    <dgm:cxn modelId="{48A74709-6E25-4736-8A01-CC71DC981BE7}" type="presParOf" srcId="{51D5FF0F-9A9D-44AB-AE9B-F2C3DD0F6C8D}" destId="{2C6D5D14-9FAD-42C6-BD5C-8F8E762DBD50}" srcOrd="0" destOrd="0" presId="urn:microsoft.com/office/officeart/2005/8/layout/hierarchy2"/>
    <dgm:cxn modelId="{237BB6A6-1FB5-4744-BEDB-C20AFCB2B2F6}" type="presParOf" srcId="{51D5FF0F-9A9D-44AB-AE9B-F2C3DD0F6C8D}" destId="{FFF44F21-4522-4E3B-A557-BCA12285A3AE}" srcOrd="1" destOrd="0" presId="urn:microsoft.com/office/officeart/2005/8/layout/hierarchy2"/>
    <dgm:cxn modelId="{106880DE-6F17-4D80-ACDC-C94492BFE4D7}" type="presParOf" srcId="{ED604D83-3DF9-4C50-9EE9-F537B41AED88}" destId="{675FB696-FDB8-4C22-B910-3680474FA123}" srcOrd="4" destOrd="0" presId="urn:microsoft.com/office/officeart/2005/8/layout/hierarchy2"/>
    <dgm:cxn modelId="{5EC198A6-6ABA-4585-9568-A9F9EC87660B}" type="presParOf" srcId="{675FB696-FDB8-4C22-B910-3680474FA123}" destId="{2E73C8B3-0F66-4BE6-8796-562A090101A3}" srcOrd="0" destOrd="0" presId="urn:microsoft.com/office/officeart/2005/8/layout/hierarchy2"/>
    <dgm:cxn modelId="{01F83135-D5B9-479B-AB34-E66ADD060D8B}" type="presParOf" srcId="{ED604D83-3DF9-4C50-9EE9-F537B41AED88}" destId="{C8CCD569-2772-46A4-926D-11B4D4641A6C}" srcOrd="5" destOrd="0" presId="urn:microsoft.com/office/officeart/2005/8/layout/hierarchy2"/>
    <dgm:cxn modelId="{BCF6D303-BF02-4E30-AF1B-E579D93D7D62}" type="presParOf" srcId="{C8CCD569-2772-46A4-926D-11B4D4641A6C}" destId="{6A489E37-110F-4E92-863A-2D9EC844C01A}" srcOrd="0" destOrd="0" presId="urn:microsoft.com/office/officeart/2005/8/layout/hierarchy2"/>
    <dgm:cxn modelId="{0DD49D27-A2A7-4D1B-A6DC-B4A80C77428D}" type="presParOf" srcId="{C8CCD569-2772-46A4-926D-11B4D4641A6C}" destId="{264F5D97-363A-4343-83CC-C722E1AF5F9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EEB1D-DC83-4C69-89AB-1E327F3F031F}">
      <dsp:nvSpPr>
        <dsp:cNvPr id="0" name=""/>
        <dsp:cNvSpPr/>
      </dsp:nvSpPr>
      <dsp:spPr>
        <a:xfrm>
          <a:off x="1698065" y="4228234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ED9994-82A5-4925-9442-531F61D0F52A}">
      <dsp:nvSpPr>
        <dsp:cNvPr id="0" name=""/>
        <dsp:cNvSpPr/>
      </dsp:nvSpPr>
      <dsp:spPr>
        <a:xfrm>
          <a:off x="1550600" y="4291462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A37CD0-E379-4B4F-917D-F91D15BAE4B7}">
      <dsp:nvSpPr>
        <dsp:cNvPr id="0" name=""/>
        <dsp:cNvSpPr/>
      </dsp:nvSpPr>
      <dsp:spPr>
        <a:xfrm>
          <a:off x="1400363" y="4345304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B84EDB-FCC4-4BAD-84E1-F217D9E86598}">
      <dsp:nvSpPr>
        <dsp:cNvPr id="0" name=""/>
        <dsp:cNvSpPr/>
      </dsp:nvSpPr>
      <dsp:spPr>
        <a:xfrm>
          <a:off x="1247908" y="4389268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8FB415-F95D-428F-A0A6-46046E711AED}">
      <dsp:nvSpPr>
        <dsp:cNvPr id="0" name=""/>
        <dsp:cNvSpPr/>
      </dsp:nvSpPr>
      <dsp:spPr>
        <a:xfrm>
          <a:off x="1093791" y="442335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338F89-12C2-4FE5-AC02-C947FF66F2C3}">
      <dsp:nvSpPr>
        <dsp:cNvPr id="0" name=""/>
        <dsp:cNvSpPr/>
      </dsp:nvSpPr>
      <dsp:spPr>
        <a:xfrm>
          <a:off x="2535178" y="3635967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70E69-89FA-4C22-BB4C-179E633A2364}">
      <dsp:nvSpPr>
        <dsp:cNvPr id="0" name=""/>
        <dsp:cNvSpPr/>
      </dsp:nvSpPr>
      <dsp:spPr>
        <a:xfrm>
          <a:off x="2412106" y="375353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73FC-2E8C-4C98-92A8-EF8C0940D62D}">
      <dsp:nvSpPr>
        <dsp:cNvPr id="0" name=""/>
        <dsp:cNvSpPr/>
      </dsp:nvSpPr>
      <dsp:spPr>
        <a:xfrm>
          <a:off x="3069600" y="293799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91A2DA-20B7-490E-A05A-A58B7D647F1F}">
      <dsp:nvSpPr>
        <dsp:cNvPr id="0" name=""/>
        <dsp:cNvSpPr/>
      </dsp:nvSpPr>
      <dsp:spPr>
        <a:xfrm>
          <a:off x="3431610" y="211257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950AA4-0E16-4248-8830-9487A37733B4}">
      <dsp:nvSpPr>
        <dsp:cNvPr id="0" name=""/>
        <dsp:cNvSpPr/>
      </dsp:nvSpPr>
      <dsp:spPr>
        <a:xfrm>
          <a:off x="3604022" y="1253068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5AE92-4A48-4465-9EC3-4FACA3A77FF1}">
      <dsp:nvSpPr>
        <dsp:cNvPr id="0" name=""/>
        <dsp:cNvSpPr/>
      </dsp:nvSpPr>
      <dsp:spPr>
        <a:xfrm>
          <a:off x="3453785" y="231543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4060A6-991A-482E-AFAE-F5485C3BBBB0}">
      <dsp:nvSpPr>
        <dsp:cNvPr id="0" name=""/>
        <dsp:cNvSpPr/>
      </dsp:nvSpPr>
      <dsp:spPr>
        <a:xfrm>
          <a:off x="3556345" y="14905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8A86B0-F64B-4103-82CB-EFE319402B98}">
      <dsp:nvSpPr>
        <dsp:cNvPr id="0" name=""/>
        <dsp:cNvSpPr/>
      </dsp:nvSpPr>
      <dsp:spPr>
        <a:xfrm>
          <a:off x="3659460" y="66558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35541E-5889-4731-9CC6-7F75279DC345}">
      <dsp:nvSpPr>
        <dsp:cNvPr id="0" name=""/>
        <dsp:cNvSpPr/>
      </dsp:nvSpPr>
      <dsp:spPr>
        <a:xfrm>
          <a:off x="3762020" y="14905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20359A-203F-4F11-A877-4BEB6BC5DAE0}">
      <dsp:nvSpPr>
        <dsp:cNvPr id="0" name=""/>
        <dsp:cNvSpPr/>
      </dsp:nvSpPr>
      <dsp:spPr>
        <a:xfrm>
          <a:off x="3864580" y="231543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0C6FED-A9A8-4D2B-807A-26C2EB6EF32C}">
      <dsp:nvSpPr>
        <dsp:cNvPr id="0" name=""/>
        <dsp:cNvSpPr/>
      </dsp:nvSpPr>
      <dsp:spPr>
        <a:xfrm>
          <a:off x="3659460" y="240435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EDDCD0-352C-4605-A4D1-C42E9709BF11}">
      <dsp:nvSpPr>
        <dsp:cNvPr id="0" name=""/>
        <dsp:cNvSpPr/>
      </dsp:nvSpPr>
      <dsp:spPr>
        <a:xfrm>
          <a:off x="3659460" y="41431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1CBD73-7213-492B-A9C3-268FAD17AC4D}">
      <dsp:nvSpPr>
        <dsp:cNvPr id="0" name=""/>
        <dsp:cNvSpPr/>
      </dsp:nvSpPr>
      <dsp:spPr>
        <a:xfrm>
          <a:off x="736493" y="4547902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Directiva (UE) 2019/1937, del Parlamento Europeo y del Consejo, de 23 de octubre de 2019</a:t>
          </a:r>
        </a:p>
      </dsp:txBody>
      <dsp:txXfrm>
        <a:off x="756049" y="4567458"/>
        <a:ext cx="1455495" cy="361495"/>
      </dsp:txXfrm>
    </dsp:sp>
    <dsp:sp modelId="{9429E7D1-C492-4338-9C10-B8D3B259AE54}">
      <dsp:nvSpPr>
        <dsp:cNvPr id="0" name=""/>
        <dsp:cNvSpPr/>
      </dsp:nvSpPr>
      <dsp:spPr>
        <a:xfrm>
          <a:off x="321817" y="4154951"/>
          <a:ext cx="692974" cy="6930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C8A01A-CDC2-42C6-9602-51DFA48219F0}">
      <dsp:nvSpPr>
        <dsp:cNvPr id="0" name=""/>
        <dsp:cNvSpPr/>
      </dsp:nvSpPr>
      <dsp:spPr>
        <a:xfrm>
          <a:off x="2169564" y="4071224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Ley 2/2023, de 20 de febrero</a:t>
          </a:r>
        </a:p>
      </dsp:txBody>
      <dsp:txXfrm>
        <a:off x="2189120" y="4090780"/>
        <a:ext cx="1455495" cy="361495"/>
      </dsp:txXfrm>
    </dsp:sp>
    <dsp:sp modelId="{FC9D7E35-8D9A-40E4-9488-E0BDE1DF0A7A}">
      <dsp:nvSpPr>
        <dsp:cNvPr id="0" name=""/>
        <dsp:cNvSpPr/>
      </dsp:nvSpPr>
      <dsp:spPr>
        <a:xfrm>
          <a:off x="1754888" y="3678272"/>
          <a:ext cx="692974" cy="6930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F0889C-6DC9-42C2-9501-B7E4057A5ACE}">
      <dsp:nvSpPr>
        <dsp:cNvPr id="0" name=""/>
        <dsp:cNvSpPr/>
      </dsp:nvSpPr>
      <dsp:spPr>
        <a:xfrm>
          <a:off x="2876399" y="3357441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Instrucción 1/2023, de 12 de junio de 2023, de la SGAP</a:t>
          </a:r>
        </a:p>
      </dsp:txBody>
      <dsp:txXfrm>
        <a:off x="2895955" y="3376997"/>
        <a:ext cx="1455495" cy="361495"/>
      </dsp:txXfrm>
    </dsp:sp>
    <dsp:sp modelId="{A5E38A02-4AB4-4DB4-A9A3-23A2ECE07015}">
      <dsp:nvSpPr>
        <dsp:cNvPr id="0" name=""/>
        <dsp:cNvSpPr/>
      </dsp:nvSpPr>
      <dsp:spPr>
        <a:xfrm>
          <a:off x="2461723" y="2964489"/>
          <a:ext cx="692974" cy="693036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15000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157898-9CBE-4180-840A-2701C1F17FEF}">
      <dsp:nvSpPr>
        <dsp:cNvPr id="0" name=""/>
        <dsp:cNvSpPr/>
      </dsp:nvSpPr>
      <dsp:spPr>
        <a:xfrm>
          <a:off x="3302717" y="2575984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Resolución de 15 de junio de 2023, de la SGAP</a:t>
          </a:r>
        </a:p>
      </dsp:txBody>
      <dsp:txXfrm>
        <a:off x="3322273" y="2595540"/>
        <a:ext cx="1455495" cy="361495"/>
      </dsp:txXfrm>
    </dsp:sp>
    <dsp:sp modelId="{90184954-87A1-4CAC-A1FA-09FB4546B480}">
      <dsp:nvSpPr>
        <dsp:cNvPr id="0" name=""/>
        <dsp:cNvSpPr/>
      </dsp:nvSpPr>
      <dsp:spPr>
        <a:xfrm>
          <a:off x="2888041" y="2183033"/>
          <a:ext cx="692974" cy="69303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4D58E7-AE40-436E-B41D-65DFBB615D12}">
      <dsp:nvSpPr>
        <dsp:cNvPr id="0" name=""/>
        <dsp:cNvSpPr/>
      </dsp:nvSpPr>
      <dsp:spPr>
        <a:xfrm>
          <a:off x="3577689" y="1734263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Acuerdo de 20 de junio de 2023, del Consejo de Gobierno</a:t>
          </a:r>
        </a:p>
      </dsp:txBody>
      <dsp:txXfrm>
        <a:off x="3597245" y="1753819"/>
        <a:ext cx="1455495" cy="361495"/>
      </dsp:txXfrm>
    </dsp:sp>
    <dsp:sp modelId="{62D37C95-0C1D-4EA9-9920-047495D7BF81}">
      <dsp:nvSpPr>
        <dsp:cNvPr id="0" name=""/>
        <dsp:cNvSpPr/>
      </dsp:nvSpPr>
      <dsp:spPr>
        <a:xfrm>
          <a:off x="3163013" y="1341312"/>
          <a:ext cx="692974" cy="69303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CD9C4F-94FB-472C-B626-8DB9D6B3CC20}">
      <dsp:nvSpPr>
        <dsp:cNvPr id="0" name=""/>
        <dsp:cNvSpPr/>
      </dsp:nvSpPr>
      <dsp:spPr>
        <a:xfrm>
          <a:off x="3727371" y="906374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Ley 2/2021, de 18 de junio</a:t>
          </a:r>
        </a:p>
      </dsp:txBody>
      <dsp:txXfrm>
        <a:off x="3746927" y="925930"/>
        <a:ext cx="1455495" cy="361495"/>
      </dsp:txXfrm>
    </dsp:sp>
    <dsp:sp modelId="{3F6F2C7E-4762-46B4-ADE4-F59CE97E3E00}">
      <dsp:nvSpPr>
        <dsp:cNvPr id="0" name=""/>
        <dsp:cNvSpPr/>
      </dsp:nvSpPr>
      <dsp:spPr>
        <a:xfrm>
          <a:off x="3312695" y="513423"/>
          <a:ext cx="692974" cy="6930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EEB1D-DC83-4C69-89AB-1E327F3F031F}">
      <dsp:nvSpPr>
        <dsp:cNvPr id="0" name=""/>
        <dsp:cNvSpPr/>
      </dsp:nvSpPr>
      <dsp:spPr>
        <a:xfrm>
          <a:off x="1698065" y="4228234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ED9994-82A5-4925-9442-531F61D0F52A}">
      <dsp:nvSpPr>
        <dsp:cNvPr id="0" name=""/>
        <dsp:cNvSpPr/>
      </dsp:nvSpPr>
      <dsp:spPr>
        <a:xfrm>
          <a:off x="1550600" y="4291462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A37CD0-E379-4B4F-917D-F91D15BAE4B7}">
      <dsp:nvSpPr>
        <dsp:cNvPr id="0" name=""/>
        <dsp:cNvSpPr/>
      </dsp:nvSpPr>
      <dsp:spPr>
        <a:xfrm>
          <a:off x="1400363" y="4345304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B84EDB-FCC4-4BAD-84E1-F217D9E86598}">
      <dsp:nvSpPr>
        <dsp:cNvPr id="0" name=""/>
        <dsp:cNvSpPr/>
      </dsp:nvSpPr>
      <dsp:spPr>
        <a:xfrm>
          <a:off x="1247908" y="4389268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8FB415-F95D-428F-A0A6-46046E711AED}">
      <dsp:nvSpPr>
        <dsp:cNvPr id="0" name=""/>
        <dsp:cNvSpPr/>
      </dsp:nvSpPr>
      <dsp:spPr>
        <a:xfrm>
          <a:off x="1093791" y="442335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338F89-12C2-4FE5-AC02-C947FF66F2C3}">
      <dsp:nvSpPr>
        <dsp:cNvPr id="0" name=""/>
        <dsp:cNvSpPr/>
      </dsp:nvSpPr>
      <dsp:spPr>
        <a:xfrm>
          <a:off x="2535178" y="3635967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70E69-89FA-4C22-BB4C-179E633A2364}">
      <dsp:nvSpPr>
        <dsp:cNvPr id="0" name=""/>
        <dsp:cNvSpPr/>
      </dsp:nvSpPr>
      <dsp:spPr>
        <a:xfrm>
          <a:off x="2412106" y="375353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73FC-2E8C-4C98-92A8-EF8C0940D62D}">
      <dsp:nvSpPr>
        <dsp:cNvPr id="0" name=""/>
        <dsp:cNvSpPr/>
      </dsp:nvSpPr>
      <dsp:spPr>
        <a:xfrm>
          <a:off x="3069600" y="293799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91A2DA-20B7-490E-A05A-A58B7D647F1F}">
      <dsp:nvSpPr>
        <dsp:cNvPr id="0" name=""/>
        <dsp:cNvSpPr/>
      </dsp:nvSpPr>
      <dsp:spPr>
        <a:xfrm>
          <a:off x="3431610" y="211257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950AA4-0E16-4248-8830-9487A37733B4}">
      <dsp:nvSpPr>
        <dsp:cNvPr id="0" name=""/>
        <dsp:cNvSpPr/>
      </dsp:nvSpPr>
      <dsp:spPr>
        <a:xfrm>
          <a:off x="3604022" y="1253068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5AE92-4A48-4465-9EC3-4FACA3A77FF1}">
      <dsp:nvSpPr>
        <dsp:cNvPr id="0" name=""/>
        <dsp:cNvSpPr/>
      </dsp:nvSpPr>
      <dsp:spPr>
        <a:xfrm>
          <a:off x="3453785" y="231543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4060A6-991A-482E-AFAE-F5485C3BBBB0}">
      <dsp:nvSpPr>
        <dsp:cNvPr id="0" name=""/>
        <dsp:cNvSpPr/>
      </dsp:nvSpPr>
      <dsp:spPr>
        <a:xfrm>
          <a:off x="3556345" y="14905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8A86B0-F64B-4103-82CB-EFE319402B98}">
      <dsp:nvSpPr>
        <dsp:cNvPr id="0" name=""/>
        <dsp:cNvSpPr/>
      </dsp:nvSpPr>
      <dsp:spPr>
        <a:xfrm>
          <a:off x="3659460" y="66558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35541E-5889-4731-9CC6-7F75279DC345}">
      <dsp:nvSpPr>
        <dsp:cNvPr id="0" name=""/>
        <dsp:cNvSpPr/>
      </dsp:nvSpPr>
      <dsp:spPr>
        <a:xfrm>
          <a:off x="3762020" y="14905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20359A-203F-4F11-A877-4BEB6BC5DAE0}">
      <dsp:nvSpPr>
        <dsp:cNvPr id="0" name=""/>
        <dsp:cNvSpPr/>
      </dsp:nvSpPr>
      <dsp:spPr>
        <a:xfrm>
          <a:off x="3864580" y="231543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0C6FED-A9A8-4D2B-807A-26C2EB6EF32C}">
      <dsp:nvSpPr>
        <dsp:cNvPr id="0" name=""/>
        <dsp:cNvSpPr/>
      </dsp:nvSpPr>
      <dsp:spPr>
        <a:xfrm>
          <a:off x="3659460" y="240435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EDDCD0-352C-4605-A4D1-C42E9709BF11}">
      <dsp:nvSpPr>
        <dsp:cNvPr id="0" name=""/>
        <dsp:cNvSpPr/>
      </dsp:nvSpPr>
      <dsp:spPr>
        <a:xfrm>
          <a:off x="3659460" y="414311"/>
          <a:ext cx="69297" cy="692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1CBD73-7213-492B-A9C3-268FAD17AC4D}">
      <dsp:nvSpPr>
        <dsp:cNvPr id="0" name=""/>
        <dsp:cNvSpPr/>
      </dsp:nvSpPr>
      <dsp:spPr>
        <a:xfrm>
          <a:off x="736493" y="4547902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Directiva (UE) 2019/1937, del Parlamento Europeo y del Consejo, de 23 de octubre de 2019</a:t>
          </a:r>
        </a:p>
      </dsp:txBody>
      <dsp:txXfrm>
        <a:off x="756049" y="4567458"/>
        <a:ext cx="1455495" cy="361495"/>
      </dsp:txXfrm>
    </dsp:sp>
    <dsp:sp modelId="{9429E7D1-C492-4338-9C10-B8D3B259AE54}">
      <dsp:nvSpPr>
        <dsp:cNvPr id="0" name=""/>
        <dsp:cNvSpPr/>
      </dsp:nvSpPr>
      <dsp:spPr>
        <a:xfrm>
          <a:off x="321817" y="4154951"/>
          <a:ext cx="692974" cy="6930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C8A01A-CDC2-42C6-9602-51DFA48219F0}">
      <dsp:nvSpPr>
        <dsp:cNvPr id="0" name=""/>
        <dsp:cNvSpPr/>
      </dsp:nvSpPr>
      <dsp:spPr>
        <a:xfrm>
          <a:off x="2169564" y="4071224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Ley 2/2023, de 20 de febrero</a:t>
          </a:r>
        </a:p>
      </dsp:txBody>
      <dsp:txXfrm>
        <a:off x="2189120" y="4090780"/>
        <a:ext cx="1455495" cy="361495"/>
      </dsp:txXfrm>
    </dsp:sp>
    <dsp:sp modelId="{FC9D7E35-8D9A-40E4-9488-E0BDE1DF0A7A}">
      <dsp:nvSpPr>
        <dsp:cNvPr id="0" name=""/>
        <dsp:cNvSpPr/>
      </dsp:nvSpPr>
      <dsp:spPr>
        <a:xfrm>
          <a:off x="1754888" y="3678272"/>
          <a:ext cx="692974" cy="6930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F0889C-6DC9-42C2-9501-B7E4057A5ACE}">
      <dsp:nvSpPr>
        <dsp:cNvPr id="0" name=""/>
        <dsp:cNvSpPr/>
      </dsp:nvSpPr>
      <dsp:spPr>
        <a:xfrm>
          <a:off x="2876399" y="3357441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Instrucción 1/2023, de 12 de junio de 2023, de la SGAP</a:t>
          </a:r>
        </a:p>
      </dsp:txBody>
      <dsp:txXfrm>
        <a:off x="2895955" y="3376997"/>
        <a:ext cx="1455495" cy="361495"/>
      </dsp:txXfrm>
    </dsp:sp>
    <dsp:sp modelId="{A5E38A02-4AB4-4DB4-A9A3-23A2ECE07015}">
      <dsp:nvSpPr>
        <dsp:cNvPr id="0" name=""/>
        <dsp:cNvSpPr/>
      </dsp:nvSpPr>
      <dsp:spPr>
        <a:xfrm>
          <a:off x="2461723" y="2964489"/>
          <a:ext cx="692974" cy="693036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15000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157898-9CBE-4180-840A-2701C1F17FEF}">
      <dsp:nvSpPr>
        <dsp:cNvPr id="0" name=""/>
        <dsp:cNvSpPr/>
      </dsp:nvSpPr>
      <dsp:spPr>
        <a:xfrm>
          <a:off x="3302717" y="2575984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Resolución de 15 de junio de 2023, de la SGAP</a:t>
          </a:r>
        </a:p>
      </dsp:txBody>
      <dsp:txXfrm>
        <a:off x="3322273" y="2595540"/>
        <a:ext cx="1455495" cy="361495"/>
      </dsp:txXfrm>
    </dsp:sp>
    <dsp:sp modelId="{90184954-87A1-4CAC-A1FA-09FB4546B480}">
      <dsp:nvSpPr>
        <dsp:cNvPr id="0" name=""/>
        <dsp:cNvSpPr/>
      </dsp:nvSpPr>
      <dsp:spPr>
        <a:xfrm>
          <a:off x="2888041" y="2183033"/>
          <a:ext cx="692974" cy="69303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4D58E7-AE40-436E-B41D-65DFBB615D12}">
      <dsp:nvSpPr>
        <dsp:cNvPr id="0" name=""/>
        <dsp:cNvSpPr/>
      </dsp:nvSpPr>
      <dsp:spPr>
        <a:xfrm>
          <a:off x="3577689" y="1734263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Acuerdo de 20 de junio de 2023, del Consejo de Gobierno</a:t>
          </a:r>
        </a:p>
      </dsp:txBody>
      <dsp:txXfrm>
        <a:off x="3597245" y="1753819"/>
        <a:ext cx="1455495" cy="361495"/>
      </dsp:txXfrm>
    </dsp:sp>
    <dsp:sp modelId="{62D37C95-0C1D-4EA9-9920-047495D7BF81}">
      <dsp:nvSpPr>
        <dsp:cNvPr id="0" name=""/>
        <dsp:cNvSpPr/>
      </dsp:nvSpPr>
      <dsp:spPr>
        <a:xfrm>
          <a:off x="3163013" y="1341312"/>
          <a:ext cx="692974" cy="69303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CD9C4F-94FB-472C-B626-8DB9D6B3CC20}">
      <dsp:nvSpPr>
        <dsp:cNvPr id="0" name=""/>
        <dsp:cNvSpPr/>
      </dsp:nvSpPr>
      <dsp:spPr>
        <a:xfrm>
          <a:off x="3727371" y="906374"/>
          <a:ext cx="1494607" cy="400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6359" tIns="22860" rIns="22860" bIns="2286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600" kern="1200" dirty="0"/>
            <a:t>Ley 2/2021, de 18 de junio</a:t>
          </a:r>
        </a:p>
      </dsp:txBody>
      <dsp:txXfrm>
        <a:off x="3746927" y="925930"/>
        <a:ext cx="1455495" cy="361495"/>
      </dsp:txXfrm>
    </dsp:sp>
    <dsp:sp modelId="{3F6F2C7E-4762-46B4-ADE4-F59CE97E3E00}">
      <dsp:nvSpPr>
        <dsp:cNvPr id="0" name=""/>
        <dsp:cNvSpPr/>
      </dsp:nvSpPr>
      <dsp:spPr>
        <a:xfrm>
          <a:off x="3312695" y="513423"/>
          <a:ext cx="692974" cy="6930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40ABD-A704-48FB-9BD3-CA262D13EF37}">
      <dsp:nvSpPr>
        <dsp:cNvPr id="0" name=""/>
        <dsp:cNvSpPr/>
      </dsp:nvSpPr>
      <dsp:spPr>
        <a:xfrm>
          <a:off x="4336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I</a:t>
          </a:r>
        </a:p>
      </dsp:txBody>
      <dsp:txXfrm>
        <a:off x="26620" y="829549"/>
        <a:ext cx="1477088" cy="716260"/>
      </dsp:txXfrm>
    </dsp:sp>
    <dsp:sp modelId="{914CEE03-03CF-4A23-9AB0-5B9548A88610}">
      <dsp:nvSpPr>
        <dsp:cNvPr id="0" name=""/>
        <dsp:cNvSpPr/>
      </dsp:nvSpPr>
      <dsp:spPr>
        <a:xfrm>
          <a:off x="156501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0F2DB-B640-48A4-8CC7-23DB4A37998D}">
      <dsp:nvSpPr>
        <dsp:cNvPr id="0" name=""/>
        <dsp:cNvSpPr/>
      </dsp:nvSpPr>
      <dsp:spPr>
        <a:xfrm>
          <a:off x="308667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Disposiciones generales </a:t>
          </a:r>
        </a:p>
      </dsp:txBody>
      <dsp:txXfrm>
        <a:off x="330951" y="1780585"/>
        <a:ext cx="1172757" cy="716260"/>
      </dsp:txXfrm>
    </dsp:sp>
    <dsp:sp modelId="{BB394733-4CFD-4241-9A41-5F8F02B0EEF9}">
      <dsp:nvSpPr>
        <dsp:cNvPr id="0" name=""/>
        <dsp:cNvSpPr/>
      </dsp:nvSpPr>
      <dsp:spPr>
        <a:xfrm>
          <a:off x="1906407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2770085"/>
            <a:satOff val="-23812"/>
            <a:lumOff val="836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II</a:t>
          </a:r>
        </a:p>
      </dsp:txBody>
      <dsp:txXfrm>
        <a:off x="1928691" y="829549"/>
        <a:ext cx="1477088" cy="716260"/>
      </dsp:txXfrm>
    </dsp:sp>
    <dsp:sp modelId="{378E441B-20C3-4F74-9644-E64A4758F69A}">
      <dsp:nvSpPr>
        <dsp:cNvPr id="0" name=""/>
        <dsp:cNvSpPr/>
      </dsp:nvSpPr>
      <dsp:spPr>
        <a:xfrm>
          <a:off x="2058572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C9F58-9D5E-47CE-93EE-CCFEDDB2A19C}">
      <dsp:nvSpPr>
        <dsp:cNvPr id="0" name=""/>
        <dsp:cNvSpPr/>
      </dsp:nvSpPr>
      <dsp:spPr>
        <a:xfrm>
          <a:off x="2210738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Sistema interno de información</a:t>
          </a:r>
        </a:p>
      </dsp:txBody>
      <dsp:txXfrm>
        <a:off x="2233022" y="1780585"/>
        <a:ext cx="1172757" cy="716260"/>
      </dsp:txXfrm>
    </dsp:sp>
    <dsp:sp modelId="{8F9D76F7-45F2-4244-86B6-93B91917109A}">
      <dsp:nvSpPr>
        <dsp:cNvPr id="0" name=""/>
        <dsp:cNvSpPr/>
      </dsp:nvSpPr>
      <dsp:spPr>
        <a:xfrm>
          <a:off x="3808478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5540169"/>
            <a:satOff val="-47624"/>
            <a:lumOff val="167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III</a:t>
          </a:r>
        </a:p>
      </dsp:txBody>
      <dsp:txXfrm>
        <a:off x="3830762" y="829549"/>
        <a:ext cx="1477088" cy="716260"/>
      </dsp:txXfrm>
    </dsp:sp>
    <dsp:sp modelId="{39FD09B6-6FAA-4B6A-BA71-CD8635CD1C98}">
      <dsp:nvSpPr>
        <dsp:cNvPr id="0" name=""/>
        <dsp:cNvSpPr/>
      </dsp:nvSpPr>
      <dsp:spPr>
        <a:xfrm>
          <a:off x="3960643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9C16F-484A-4B43-9F0C-4B64DD5DB182}">
      <dsp:nvSpPr>
        <dsp:cNvPr id="0" name=""/>
        <dsp:cNvSpPr/>
      </dsp:nvSpPr>
      <dsp:spPr>
        <a:xfrm>
          <a:off x="4112809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Organización del Sistema</a:t>
          </a:r>
        </a:p>
      </dsp:txBody>
      <dsp:txXfrm>
        <a:off x="4135093" y="1780585"/>
        <a:ext cx="1172757" cy="716260"/>
      </dsp:txXfrm>
    </dsp:sp>
    <dsp:sp modelId="{95DC56D9-3935-4527-A06B-265645A7935E}">
      <dsp:nvSpPr>
        <dsp:cNvPr id="0" name=""/>
        <dsp:cNvSpPr/>
      </dsp:nvSpPr>
      <dsp:spPr>
        <a:xfrm>
          <a:off x="5710549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8310254"/>
            <a:satOff val="-71436"/>
            <a:lumOff val="250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IV</a:t>
          </a:r>
        </a:p>
      </dsp:txBody>
      <dsp:txXfrm>
        <a:off x="5732833" y="829549"/>
        <a:ext cx="1477088" cy="716260"/>
      </dsp:txXfrm>
    </dsp:sp>
    <dsp:sp modelId="{650ABAE5-F363-42BA-9140-754D93D138C9}">
      <dsp:nvSpPr>
        <dsp:cNvPr id="0" name=""/>
        <dsp:cNvSpPr/>
      </dsp:nvSpPr>
      <dsp:spPr>
        <a:xfrm>
          <a:off x="5862714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35EDE-78DB-4048-8B6F-AE6F9297F7CB}">
      <dsp:nvSpPr>
        <dsp:cNvPr id="0" name=""/>
        <dsp:cNvSpPr/>
      </dsp:nvSpPr>
      <dsp:spPr>
        <a:xfrm>
          <a:off x="6014880" y="1758301"/>
          <a:ext cx="1339350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Procedimiento de gestión de las informaciones</a:t>
          </a:r>
        </a:p>
      </dsp:txBody>
      <dsp:txXfrm>
        <a:off x="6037164" y="1780585"/>
        <a:ext cx="1294782" cy="716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40ABD-A704-48FB-9BD3-CA262D13EF37}">
      <dsp:nvSpPr>
        <dsp:cNvPr id="0" name=""/>
        <dsp:cNvSpPr/>
      </dsp:nvSpPr>
      <dsp:spPr>
        <a:xfrm>
          <a:off x="4336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V</a:t>
          </a:r>
        </a:p>
      </dsp:txBody>
      <dsp:txXfrm>
        <a:off x="26620" y="829549"/>
        <a:ext cx="1477088" cy="716260"/>
      </dsp:txXfrm>
    </dsp:sp>
    <dsp:sp modelId="{914CEE03-03CF-4A23-9AB0-5B9548A88610}">
      <dsp:nvSpPr>
        <dsp:cNvPr id="0" name=""/>
        <dsp:cNvSpPr/>
      </dsp:nvSpPr>
      <dsp:spPr>
        <a:xfrm>
          <a:off x="156501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0F2DB-B640-48A4-8CC7-23DB4A37998D}">
      <dsp:nvSpPr>
        <dsp:cNvPr id="0" name=""/>
        <dsp:cNvSpPr/>
      </dsp:nvSpPr>
      <dsp:spPr>
        <a:xfrm>
          <a:off x="308667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Sistema de protección del informante y de los datos personales </a:t>
          </a:r>
        </a:p>
      </dsp:txBody>
      <dsp:txXfrm>
        <a:off x="330951" y="1780585"/>
        <a:ext cx="1172757" cy="716260"/>
      </dsp:txXfrm>
    </dsp:sp>
    <dsp:sp modelId="{BB394733-4CFD-4241-9A41-5F8F02B0EEF9}">
      <dsp:nvSpPr>
        <dsp:cNvPr id="0" name=""/>
        <dsp:cNvSpPr/>
      </dsp:nvSpPr>
      <dsp:spPr>
        <a:xfrm>
          <a:off x="1906407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2770085"/>
            <a:satOff val="-23812"/>
            <a:lumOff val="836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VI</a:t>
          </a:r>
        </a:p>
      </dsp:txBody>
      <dsp:txXfrm>
        <a:off x="1928691" y="829549"/>
        <a:ext cx="1477088" cy="716260"/>
      </dsp:txXfrm>
    </dsp:sp>
    <dsp:sp modelId="{378E441B-20C3-4F74-9644-E64A4758F69A}">
      <dsp:nvSpPr>
        <dsp:cNvPr id="0" name=""/>
        <dsp:cNvSpPr/>
      </dsp:nvSpPr>
      <dsp:spPr>
        <a:xfrm>
          <a:off x="2058572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C9F58-9D5E-47CE-93EE-CCFEDDB2A19C}">
      <dsp:nvSpPr>
        <dsp:cNvPr id="0" name=""/>
        <dsp:cNvSpPr/>
      </dsp:nvSpPr>
      <dsp:spPr>
        <a:xfrm>
          <a:off x="2210738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Resultados de la actividad del Sistema</a:t>
          </a:r>
        </a:p>
      </dsp:txBody>
      <dsp:txXfrm>
        <a:off x="2233022" y="1780585"/>
        <a:ext cx="1172757" cy="716260"/>
      </dsp:txXfrm>
    </dsp:sp>
    <dsp:sp modelId="{8F9D76F7-45F2-4244-86B6-93B91917109A}">
      <dsp:nvSpPr>
        <dsp:cNvPr id="0" name=""/>
        <dsp:cNvSpPr/>
      </dsp:nvSpPr>
      <dsp:spPr>
        <a:xfrm>
          <a:off x="3808478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5540169"/>
            <a:satOff val="-47624"/>
            <a:lumOff val="167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VII</a:t>
          </a:r>
        </a:p>
      </dsp:txBody>
      <dsp:txXfrm>
        <a:off x="3830762" y="829549"/>
        <a:ext cx="1477088" cy="716260"/>
      </dsp:txXfrm>
    </dsp:sp>
    <dsp:sp modelId="{39FD09B6-6FAA-4B6A-BA71-CD8635CD1C98}">
      <dsp:nvSpPr>
        <dsp:cNvPr id="0" name=""/>
        <dsp:cNvSpPr/>
      </dsp:nvSpPr>
      <dsp:spPr>
        <a:xfrm>
          <a:off x="3960643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9C16F-484A-4B43-9F0C-4B64DD5DB182}">
      <dsp:nvSpPr>
        <dsp:cNvPr id="0" name=""/>
        <dsp:cNvSpPr/>
      </dsp:nvSpPr>
      <dsp:spPr>
        <a:xfrm>
          <a:off x="4112809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Régimen sancionador</a:t>
          </a:r>
        </a:p>
      </dsp:txBody>
      <dsp:txXfrm>
        <a:off x="4135093" y="1780585"/>
        <a:ext cx="1172757" cy="716260"/>
      </dsp:txXfrm>
    </dsp:sp>
    <dsp:sp modelId="{95DC56D9-3935-4527-A06B-265645A7935E}">
      <dsp:nvSpPr>
        <dsp:cNvPr id="0" name=""/>
        <dsp:cNvSpPr/>
      </dsp:nvSpPr>
      <dsp:spPr>
        <a:xfrm>
          <a:off x="5710549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8310254"/>
            <a:satOff val="-71436"/>
            <a:lumOff val="250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Capítulo VIII</a:t>
          </a:r>
        </a:p>
      </dsp:txBody>
      <dsp:txXfrm>
        <a:off x="5732833" y="829549"/>
        <a:ext cx="1477088" cy="716260"/>
      </dsp:txXfrm>
    </dsp:sp>
    <dsp:sp modelId="{650ABAE5-F363-42BA-9140-754D93D138C9}">
      <dsp:nvSpPr>
        <dsp:cNvPr id="0" name=""/>
        <dsp:cNvSpPr/>
      </dsp:nvSpPr>
      <dsp:spPr>
        <a:xfrm>
          <a:off x="5862714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35EDE-78DB-4048-8B6F-AE6F9297F7CB}">
      <dsp:nvSpPr>
        <dsp:cNvPr id="0" name=""/>
        <dsp:cNvSpPr/>
      </dsp:nvSpPr>
      <dsp:spPr>
        <a:xfrm>
          <a:off x="6014880" y="1758301"/>
          <a:ext cx="1339350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Formación</a:t>
          </a:r>
        </a:p>
      </dsp:txBody>
      <dsp:txXfrm>
        <a:off x="6037164" y="1780585"/>
        <a:ext cx="1294782" cy="7162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40ABD-A704-48FB-9BD3-CA262D13EF37}">
      <dsp:nvSpPr>
        <dsp:cNvPr id="0" name=""/>
        <dsp:cNvSpPr/>
      </dsp:nvSpPr>
      <dsp:spPr>
        <a:xfrm>
          <a:off x="4336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Disposición adicional</a:t>
          </a:r>
        </a:p>
      </dsp:txBody>
      <dsp:txXfrm>
        <a:off x="26620" y="829549"/>
        <a:ext cx="1477088" cy="716260"/>
      </dsp:txXfrm>
    </dsp:sp>
    <dsp:sp modelId="{914CEE03-03CF-4A23-9AB0-5B9548A88610}">
      <dsp:nvSpPr>
        <dsp:cNvPr id="0" name=""/>
        <dsp:cNvSpPr/>
      </dsp:nvSpPr>
      <dsp:spPr>
        <a:xfrm>
          <a:off x="156501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0F2DB-B640-48A4-8CC7-23DB4A37998D}">
      <dsp:nvSpPr>
        <dsp:cNvPr id="0" name=""/>
        <dsp:cNvSpPr/>
      </dsp:nvSpPr>
      <dsp:spPr>
        <a:xfrm>
          <a:off x="308667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 dirty="0"/>
            <a:t>1</a:t>
          </a:r>
        </a:p>
      </dsp:txBody>
      <dsp:txXfrm>
        <a:off x="330951" y="1780585"/>
        <a:ext cx="1172757" cy="716260"/>
      </dsp:txXfrm>
    </dsp:sp>
    <dsp:sp modelId="{BB394733-4CFD-4241-9A41-5F8F02B0EEF9}">
      <dsp:nvSpPr>
        <dsp:cNvPr id="0" name=""/>
        <dsp:cNvSpPr/>
      </dsp:nvSpPr>
      <dsp:spPr>
        <a:xfrm>
          <a:off x="1906407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2770085"/>
            <a:satOff val="-23812"/>
            <a:lumOff val="836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Disposiciones transitorias</a:t>
          </a:r>
        </a:p>
      </dsp:txBody>
      <dsp:txXfrm>
        <a:off x="1928691" y="829549"/>
        <a:ext cx="1477088" cy="716260"/>
      </dsp:txXfrm>
    </dsp:sp>
    <dsp:sp modelId="{378E441B-20C3-4F74-9644-E64A4758F69A}">
      <dsp:nvSpPr>
        <dsp:cNvPr id="0" name=""/>
        <dsp:cNvSpPr/>
      </dsp:nvSpPr>
      <dsp:spPr>
        <a:xfrm>
          <a:off x="2058572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C9F58-9D5E-47CE-93EE-CCFEDDB2A19C}">
      <dsp:nvSpPr>
        <dsp:cNvPr id="0" name=""/>
        <dsp:cNvSpPr/>
      </dsp:nvSpPr>
      <dsp:spPr>
        <a:xfrm>
          <a:off x="2210738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 dirty="0"/>
            <a:t>2</a:t>
          </a:r>
        </a:p>
      </dsp:txBody>
      <dsp:txXfrm>
        <a:off x="2233022" y="1780585"/>
        <a:ext cx="1172757" cy="716260"/>
      </dsp:txXfrm>
    </dsp:sp>
    <dsp:sp modelId="{8F9D76F7-45F2-4244-86B6-93B91917109A}">
      <dsp:nvSpPr>
        <dsp:cNvPr id="0" name=""/>
        <dsp:cNvSpPr/>
      </dsp:nvSpPr>
      <dsp:spPr>
        <a:xfrm>
          <a:off x="3808478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5540169"/>
            <a:satOff val="-47624"/>
            <a:lumOff val="167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Disposición derogatoria</a:t>
          </a:r>
        </a:p>
      </dsp:txBody>
      <dsp:txXfrm>
        <a:off x="3830762" y="829549"/>
        <a:ext cx="1477088" cy="716260"/>
      </dsp:txXfrm>
    </dsp:sp>
    <dsp:sp modelId="{39FD09B6-6FAA-4B6A-BA71-CD8635CD1C98}">
      <dsp:nvSpPr>
        <dsp:cNvPr id="0" name=""/>
        <dsp:cNvSpPr/>
      </dsp:nvSpPr>
      <dsp:spPr>
        <a:xfrm>
          <a:off x="3960643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9C16F-484A-4B43-9F0C-4B64DD5DB182}">
      <dsp:nvSpPr>
        <dsp:cNvPr id="0" name=""/>
        <dsp:cNvSpPr/>
      </dsp:nvSpPr>
      <dsp:spPr>
        <a:xfrm>
          <a:off x="4112809" y="1758301"/>
          <a:ext cx="1217325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 dirty="0"/>
            <a:t>1</a:t>
          </a:r>
        </a:p>
      </dsp:txBody>
      <dsp:txXfrm>
        <a:off x="4135093" y="1780585"/>
        <a:ext cx="1172757" cy="716260"/>
      </dsp:txXfrm>
    </dsp:sp>
    <dsp:sp modelId="{95DC56D9-3935-4527-A06B-265645A7935E}">
      <dsp:nvSpPr>
        <dsp:cNvPr id="0" name=""/>
        <dsp:cNvSpPr/>
      </dsp:nvSpPr>
      <dsp:spPr>
        <a:xfrm>
          <a:off x="5710549" y="807265"/>
          <a:ext cx="1521656" cy="760828"/>
        </a:xfrm>
        <a:prstGeom prst="roundRect">
          <a:avLst>
            <a:gd name="adj" fmla="val 10000"/>
          </a:avLst>
        </a:prstGeom>
        <a:solidFill>
          <a:schemeClr val="accent2">
            <a:hueOff val="-8310254"/>
            <a:satOff val="-71436"/>
            <a:lumOff val="250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Disposiciones finales</a:t>
          </a:r>
        </a:p>
      </dsp:txBody>
      <dsp:txXfrm>
        <a:off x="5732833" y="829549"/>
        <a:ext cx="1477088" cy="716260"/>
      </dsp:txXfrm>
    </dsp:sp>
    <dsp:sp modelId="{650ABAE5-F363-42BA-9140-754D93D138C9}">
      <dsp:nvSpPr>
        <dsp:cNvPr id="0" name=""/>
        <dsp:cNvSpPr/>
      </dsp:nvSpPr>
      <dsp:spPr>
        <a:xfrm>
          <a:off x="5862714" y="1568093"/>
          <a:ext cx="152165" cy="570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621"/>
              </a:lnTo>
              <a:lnTo>
                <a:pt x="152165" y="57062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35EDE-78DB-4048-8B6F-AE6F9297F7CB}">
      <dsp:nvSpPr>
        <dsp:cNvPr id="0" name=""/>
        <dsp:cNvSpPr/>
      </dsp:nvSpPr>
      <dsp:spPr>
        <a:xfrm>
          <a:off x="6014880" y="1758301"/>
          <a:ext cx="1339350" cy="760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 dirty="0"/>
            <a:t>3</a:t>
          </a:r>
        </a:p>
      </dsp:txBody>
      <dsp:txXfrm>
        <a:off x="6037164" y="1780585"/>
        <a:ext cx="1294782" cy="7162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E30F3-4E42-4BEF-897C-900FFEF85E57}">
      <dsp:nvSpPr>
        <dsp:cNvPr id="0" name=""/>
        <dsp:cNvSpPr/>
      </dsp:nvSpPr>
      <dsp:spPr>
        <a:xfrm>
          <a:off x="0" y="374202"/>
          <a:ext cx="1803827" cy="1145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04AB43-303A-4F60-A46A-D2A7CE85A3AB}">
      <dsp:nvSpPr>
        <dsp:cNvPr id="0" name=""/>
        <dsp:cNvSpPr/>
      </dsp:nvSpPr>
      <dsp:spPr>
        <a:xfrm>
          <a:off x="200425" y="564606"/>
          <a:ext cx="1803827" cy="1145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Secretarías Generales Técnicas</a:t>
          </a:r>
          <a:endParaRPr lang="en-US" sz="2000" kern="1200" dirty="0"/>
        </a:p>
      </dsp:txBody>
      <dsp:txXfrm>
        <a:off x="233973" y="598154"/>
        <a:ext cx="1736731" cy="1078334"/>
      </dsp:txXfrm>
    </dsp:sp>
    <dsp:sp modelId="{E7828749-7C35-41A5-8378-4413DF1CF0C8}">
      <dsp:nvSpPr>
        <dsp:cNvPr id="0" name=""/>
        <dsp:cNvSpPr/>
      </dsp:nvSpPr>
      <dsp:spPr>
        <a:xfrm>
          <a:off x="2204677" y="374202"/>
          <a:ext cx="1803827" cy="1145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45A794-889B-4780-B579-FEEE48903E12}">
      <dsp:nvSpPr>
        <dsp:cNvPr id="0" name=""/>
        <dsp:cNvSpPr/>
      </dsp:nvSpPr>
      <dsp:spPr>
        <a:xfrm>
          <a:off x="2405103" y="564606"/>
          <a:ext cx="1803827" cy="1145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Delegaciones del Gobierno</a:t>
          </a:r>
          <a:endParaRPr lang="en-US" sz="2000" kern="1200" dirty="0"/>
        </a:p>
      </dsp:txBody>
      <dsp:txXfrm>
        <a:off x="2438651" y="598154"/>
        <a:ext cx="1736731" cy="1078334"/>
      </dsp:txXfrm>
    </dsp:sp>
    <dsp:sp modelId="{487E2AEE-1284-4537-AA62-D0E22F29088C}">
      <dsp:nvSpPr>
        <dsp:cNvPr id="0" name=""/>
        <dsp:cNvSpPr/>
      </dsp:nvSpPr>
      <dsp:spPr>
        <a:xfrm>
          <a:off x="4409355" y="374202"/>
          <a:ext cx="1803827" cy="1145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9E141A-DA83-4565-A894-285D3C00E66C}">
      <dsp:nvSpPr>
        <dsp:cNvPr id="0" name=""/>
        <dsp:cNvSpPr/>
      </dsp:nvSpPr>
      <dsp:spPr>
        <a:xfrm>
          <a:off x="4609780" y="564606"/>
          <a:ext cx="1803827" cy="1145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Secretarías Generales Provinciales</a:t>
          </a:r>
          <a:endParaRPr lang="en-US" sz="2000" kern="1200" dirty="0"/>
        </a:p>
      </dsp:txBody>
      <dsp:txXfrm>
        <a:off x="4643328" y="598154"/>
        <a:ext cx="1736731" cy="10783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08A86-C223-4FDB-B4DC-78FBC35C4676}">
      <dsp:nvSpPr>
        <dsp:cNvPr id="0" name=""/>
        <dsp:cNvSpPr/>
      </dsp:nvSpPr>
      <dsp:spPr>
        <a:xfrm>
          <a:off x="1592268" y="216488"/>
          <a:ext cx="4255504" cy="13298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74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Comprende las actuaciones encaminadas a </a:t>
          </a:r>
          <a:r>
            <a:rPr lang="es-ES" sz="1800" b="1" kern="1200" dirty="0"/>
            <a:t>comprobar la verosimilitud</a:t>
          </a:r>
          <a:r>
            <a:rPr lang="es-ES" sz="1800" kern="1200" dirty="0"/>
            <a:t> de los hechos relatados.</a:t>
          </a:r>
        </a:p>
      </dsp:txBody>
      <dsp:txXfrm>
        <a:off x="1592268" y="216488"/>
        <a:ext cx="4255504" cy="1329845"/>
      </dsp:txXfrm>
    </dsp:sp>
    <dsp:sp modelId="{DF618320-608A-4706-802B-D28C9B3FE889}">
      <dsp:nvSpPr>
        <dsp:cNvPr id="0" name=""/>
        <dsp:cNvSpPr/>
      </dsp:nvSpPr>
      <dsp:spPr>
        <a:xfrm>
          <a:off x="1414955" y="24399"/>
          <a:ext cx="930891" cy="139633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C3BCD-4DB5-4731-87DC-BF209238206C}">
      <dsp:nvSpPr>
        <dsp:cNvPr id="0" name=""/>
        <dsp:cNvSpPr/>
      </dsp:nvSpPr>
      <dsp:spPr>
        <a:xfrm>
          <a:off x="1592268" y="1890615"/>
          <a:ext cx="4255504" cy="13298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74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Quedan garantizadas la </a:t>
          </a:r>
          <a:r>
            <a:rPr lang="es-ES" sz="1800" b="1" kern="1200" dirty="0"/>
            <a:t>confidencialidad y seguridad </a:t>
          </a:r>
          <a:r>
            <a:rPr lang="es-ES" sz="1800" kern="1200" dirty="0"/>
            <a:t>de las informaciones y de las personas implicadas.</a:t>
          </a:r>
        </a:p>
      </dsp:txBody>
      <dsp:txXfrm>
        <a:off x="1592268" y="1890615"/>
        <a:ext cx="4255504" cy="1329845"/>
      </dsp:txXfrm>
    </dsp:sp>
    <dsp:sp modelId="{B0CA3A17-672E-43C8-B27A-D4CF5C462885}">
      <dsp:nvSpPr>
        <dsp:cNvPr id="0" name=""/>
        <dsp:cNvSpPr/>
      </dsp:nvSpPr>
      <dsp:spPr>
        <a:xfrm>
          <a:off x="1414955" y="1698526"/>
          <a:ext cx="930891" cy="13963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08A86-C223-4FDB-B4DC-78FBC35C4676}">
      <dsp:nvSpPr>
        <dsp:cNvPr id="0" name=""/>
        <dsp:cNvSpPr/>
      </dsp:nvSpPr>
      <dsp:spPr>
        <a:xfrm>
          <a:off x="1591933" y="216783"/>
          <a:ext cx="4254609" cy="13295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55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Existirá un </a:t>
          </a:r>
          <a:r>
            <a:rPr lang="es-ES" sz="2200" b="1" kern="1200" dirty="0"/>
            <a:t>libro-registro</a:t>
          </a:r>
          <a:r>
            <a:rPr lang="es-ES" sz="2200" kern="1200" dirty="0"/>
            <a:t> de las informaciones recibidas (no público y de acceso restringido).</a:t>
          </a:r>
        </a:p>
      </dsp:txBody>
      <dsp:txXfrm>
        <a:off x="1591933" y="216783"/>
        <a:ext cx="4254609" cy="1329565"/>
      </dsp:txXfrm>
    </dsp:sp>
    <dsp:sp modelId="{DF618320-608A-4706-802B-D28C9B3FE889}">
      <dsp:nvSpPr>
        <dsp:cNvPr id="0" name=""/>
        <dsp:cNvSpPr/>
      </dsp:nvSpPr>
      <dsp:spPr>
        <a:xfrm>
          <a:off x="1414657" y="24735"/>
          <a:ext cx="930695" cy="139604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C3BCD-4DB5-4731-87DC-BF209238206C}">
      <dsp:nvSpPr>
        <dsp:cNvPr id="0" name=""/>
        <dsp:cNvSpPr/>
      </dsp:nvSpPr>
      <dsp:spPr>
        <a:xfrm>
          <a:off x="1591933" y="1890559"/>
          <a:ext cx="4254609" cy="13295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55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Se concluirá con un </a:t>
          </a:r>
          <a:r>
            <a:rPr lang="es-ES" sz="2200" b="1" kern="1200" dirty="0"/>
            <a:t>informe</a:t>
          </a:r>
          <a:r>
            <a:rPr lang="es-ES" sz="2200" kern="1200" dirty="0"/>
            <a:t>. </a:t>
          </a:r>
        </a:p>
      </dsp:txBody>
      <dsp:txXfrm>
        <a:off x="1591933" y="1890559"/>
        <a:ext cx="4254609" cy="1329565"/>
      </dsp:txXfrm>
    </dsp:sp>
    <dsp:sp modelId="{B0CA3A17-672E-43C8-B27A-D4CF5C462885}">
      <dsp:nvSpPr>
        <dsp:cNvPr id="0" name=""/>
        <dsp:cNvSpPr/>
      </dsp:nvSpPr>
      <dsp:spPr>
        <a:xfrm>
          <a:off x="1414657" y="1698510"/>
          <a:ext cx="930695" cy="139604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4000" r="-9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941D6-8552-4617-BEC3-8A9B7ACC1DCF}">
      <dsp:nvSpPr>
        <dsp:cNvPr id="0" name=""/>
        <dsp:cNvSpPr/>
      </dsp:nvSpPr>
      <dsp:spPr>
        <a:xfrm>
          <a:off x="1097197" y="1153681"/>
          <a:ext cx="1057275" cy="1001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kern="1200" dirty="0"/>
            <a:t>Se prevén actividades formativas a través del </a:t>
          </a:r>
          <a:r>
            <a:rPr lang="es-ES" sz="1400" b="1" kern="1200" cap="none" spc="0" dirty="0">
              <a:ln w="0"/>
              <a:solidFill>
                <a:schemeClr val="accent2"/>
              </a:solidFill>
              <a:effectLst/>
            </a:rPr>
            <a:t>IAAP</a:t>
          </a:r>
          <a:r>
            <a:rPr lang="es-ES" sz="1400" kern="1200" dirty="0"/>
            <a:t> en:</a:t>
          </a:r>
        </a:p>
      </dsp:txBody>
      <dsp:txXfrm>
        <a:off x="1126539" y="1183023"/>
        <a:ext cx="998591" cy="943111"/>
      </dsp:txXfrm>
    </dsp:sp>
    <dsp:sp modelId="{FC100BE1-1A91-4431-9C5B-C33B43B1DAE0}">
      <dsp:nvSpPr>
        <dsp:cNvPr id="0" name=""/>
        <dsp:cNvSpPr/>
      </dsp:nvSpPr>
      <dsp:spPr>
        <a:xfrm rot="18289469">
          <a:off x="1853486" y="1051300"/>
          <a:ext cx="14034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03408" y="2724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20105" y="1043461"/>
        <a:ext cx="70170" cy="70170"/>
      </dsp:txXfrm>
    </dsp:sp>
    <dsp:sp modelId="{84590F6F-E348-43BE-9BA9-68C8102EEBC3}">
      <dsp:nvSpPr>
        <dsp:cNvPr id="0" name=""/>
        <dsp:cNvSpPr/>
      </dsp:nvSpPr>
      <dsp:spPr>
        <a:xfrm>
          <a:off x="2955909" y="1615"/>
          <a:ext cx="2003591" cy="1001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3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Gestión de las informaciones</a:t>
          </a:r>
          <a:endParaRPr lang="es-ES" sz="23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985251" y="30957"/>
        <a:ext cx="1944907" cy="943111"/>
      </dsp:txXfrm>
    </dsp:sp>
    <dsp:sp modelId="{58E9C04A-5EBC-4730-9C72-62534C69287E}">
      <dsp:nvSpPr>
        <dsp:cNvPr id="0" name=""/>
        <dsp:cNvSpPr/>
      </dsp:nvSpPr>
      <dsp:spPr>
        <a:xfrm>
          <a:off x="2154472" y="1627332"/>
          <a:ext cx="80143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01436" y="2724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35154" y="1634543"/>
        <a:ext cx="40071" cy="40071"/>
      </dsp:txXfrm>
    </dsp:sp>
    <dsp:sp modelId="{2C6D5D14-9FAD-42C6-BD5C-8F8E762DBD50}">
      <dsp:nvSpPr>
        <dsp:cNvPr id="0" name=""/>
        <dsp:cNvSpPr/>
      </dsp:nvSpPr>
      <dsp:spPr>
        <a:xfrm>
          <a:off x="2955909" y="1153681"/>
          <a:ext cx="2003591" cy="1001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3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Protección del informante</a:t>
          </a:r>
          <a:endParaRPr lang="es-ES" sz="23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985251" y="1183023"/>
        <a:ext cx="1944907" cy="943111"/>
      </dsp:txXfrm>
    </dsp:sp>
    <dsp:sp modelId="{675FB696-FDB8-4C22-B910-3680474FA123}">
      <dsp:nvSpPr>
        <dsp:cNvPr id="0" name=""/>
        <dsp:cNvSpPr/>
      </dsp:nvSpPr>
      <dsp:spPr>
        <a:xfrm rot="3310531">
          <a:off x="1853486" y="2203365"/>
          <a:ext cx="14034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03408" y="2724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520105" y="2195526"/>
        <a:ext cx="70170" cy="70170"/>
      </dsp:txXfrm>
    </dsp:sp>
    <dsp:sp modelId="{6A489E37-110F-4E92-863A-2D9EC844C01A}">
      <dsp:nvSpPr>
        <dsp:cNvPr id="0" name=""/>
        <dsp:cNvSpPr/>
      </dsp:nvSpPr>
      <dsp:spPr>
        <a:xfrm>
          <a:off x="2955909" y="2305746"/>
          <a:ext cx="2003591" cy="1001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300" b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Buenas prácticas</a:t>
          </a:r>
          <a:endParaRPr lang="es-ES" sz="23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985251" y="2335088"/>
        <a:ext cx="1944907" cy="94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62ED2-3F88-4201-9F4A-13A26D2CB011}" type="datetimeFigureOut">
              <a:rPr lang="es-ES" smtClean="0"/>
              <a:t>09/04/2025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115A4-8D22-43F1-BB15-D36AB9DA5B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16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115A4-8D22-43F1-BB15-D36AB9DA5B4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5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115A4-8D22-43F1-BB15-D36AB9DA5B4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01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9C39D-A051-235B-72CA-C1A24C0C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65D49D8-0971-F741-0B5B-22E185A60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692DE7-ACF1-674D-FEF2-84E9B15B7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9675A6-7EBB-4FF1-11E7-6EE075F14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115A4-8D22-43F1-BB15-D36AB9DA5B4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31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25F96-2E03-4472-9B79-682E501FA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AD04AC-B488-67D0-F2B6-0B8987BF4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B996CA4-E58D-FB57-E21F-C5BCDAB3C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A29DCE-E979-4434-D0DA-3E44241B3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115A4-8D22-43F1-BB15-D36AB9DA5B4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066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674E-F7C5-E450-AF41-31B4B064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1D828A-8CFD-D156-14C8-AAC3AC3FE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ADBA7D7-08CB-A292-63F2-DC9694510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7FB45D-47EC-4618-C9F4-7831C4EA8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115A4-8D22-43F1-BB15-D36AB9DA5B4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52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EC5F-E10C-1DDA-3420-10E210A2B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C54985-7948-A4EF-937A-90BE55877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27F7C3-794C-9307-7F95-24BC87D04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3B9A44-0259-767E-BFE3-4BFC6AEB0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115A4-8D22-43F1-BB15-D36AB9DA5B45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47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687F-8C13-5C91-345F-0508A365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F52118-2410-61A2-1B33-E7167D348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C55226-B571-4B20-0FA4-A8B274834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5EC4A0-E915-6019-1F91-047C673D5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115A4-8D22-43F1-BB15-D36AB9DA5B45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64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B6A092D-FD2B-4514-9398-93FE64B183C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85881BB-D713-4155-A0D2-AF5C91EDB4A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BB84210-DCFA-4E5B-9A15-2A7522007F7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77461ED-CFEB-4BF1-86A1-A0901C48C009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602C1A0-17C1-4ED4-B640-B917BFCD933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EF5D082-6283-461C-B38E-A913C39C6C8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086DDF1-8BE0-468A-93E7-8F4D1A63A5B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54EEB84-85C2-4DEE-81DB-B8B1120CFFE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0867C74-4AF0-49A2-AD87-35F53D07618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47C38E8-7525-4966-AA39-63F9F434C574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54C3533-8FB3-4B01-BAA9-2599BC79879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E735AAB-951D-477A-94D4-342F2053E44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594B27-7C4B-4EC2-86D1-997F0B27A3D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AABEEBE-4A82-45ED-B692-5429D6DEB66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5D73F42-101B-4A2C-9E48-D15F83A2B68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9DB560C-E22E-48D9-B680-9CA25C4642F4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4EE3DB-F192-4562-8744-F5F9D79ECE6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7075CBA-E825-4EF1-BCC5-79742CC5414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B4DC859-9213-4C53-9FA8-BB8C761EFF8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D4FD346-3FC6-45C3-9432-3CD67EF1D73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6051FF2-29A3-4AF4-8FBD-71A5A1AD31E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F98921-47A3-48C7-8D83-AA16A92FC2A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3DECBFE-7771-4E31-AA8B-66004BF2A3D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2DE9AF-5D14-459C-9F46-91BE06EC003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2B2B2B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;p1"/>
          <p:cNvSpPr/>
          <p:nvPr/>
        </p:nvSpPr>
        <p:spPr>
          <a:xfrm>
            <a:off x="685800" y="4800600"/>
            <a:ext cx="1774080" cy="19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>
                <a:solidFill>
                  <a:srgbClr val="D9D9D9"/>
                </a:solidFill>
                <a:latin typeface="Source Sans Pro Light"/>
                <a:ea typeface="Source Sans Pro Light"/>
              </a:rPr>
              <a:t>Junta de Andalucía</a:t>
            </a:r>
            <a:endParaRPr lang="es-ES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2B2B2B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7;p1"/>
          <p:cNvSpPr/>
          <p:nvPr/>
        </p:nvSpPr>
        <p:spPr>
          <a:xfrm>
            <a:off x="685800" y="4800600"/>
            <a:ext cx="1774080" cy="19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>
                <a:solidFill>
                  <a:srgbClr val="D9D9D9"/>
                </a:solidFill>
                <a:latin typeface="Source Sans Pro Light"/>
                <a:ea typeface="Source Sans Pro Light"/>
              </a:rPr>
              <a:t>Junta de Andalucía</a:t>
            </a:r>
            <a:endParaRPr lang="es-ES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Google Shape;41;p12"/>
          <p:cNvSpPr/>
          <p:nvPr/>
        </p:nvSpPr>
        <p:spPr>
          <a:xfrm>
            <a:off x="6032160" y="4800600"/>
            <a:ext cx="2352240" cy="19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>
                <a:solidFill>
                  <a:srgbClr val="D9D9D9"/>
                </a:solidFill>
                <a:latin typeface="Source Sans Pro Light"/>
                <a:ea typeface="Source Sans Pro Light"/>
              </a:rPr>
              <a:t>&lt; </a:t>
            </a:r>
            <a:r>
              <a:rPr lang="en-US" sz="800" b="0" u="sng" strike="noStrike" spc="-1">
                <a:solidFill>
                  <a:srgbClr val="D9D9D9"/>
                </a:solidFill>
                <a:uFillTx/>
                <a:latin typeface="Source Sans Pro Light"/>
                <a:ea typeface="Source Sans Pro Light"/>
              </a:rPr>
              <a:t>Volver al índice</a:t>
            </a:r>
            <a:r>
              <a:rPr lang="en-US" sz="800" b="0" strike="noStrike" spc="-1">
                <a:solidFill>
                  <a:srgbClr val="D9D9D9"/>
                </a:solidFill>
                <a:latin typeface="Source Sans Pro Light"/>
                <a:ea typeface="Source Sans Pro Light"/>
              </a:rPr>
              <a:t>   |</a:t>
            </a:r>
            <a:endParaRPr lang="es-ES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sldNum" idx="1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B26265D-ED1D-49BC-8380-EF28F02709B9}" type="slidenum">
              <a:rPr lang="en-U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‹Nº›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2B2B2B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7;p1"/>
          <p:cNvSpPr/>
          <p:nvPr/>
        </p:nvSpPr>
        <p:spPr>
          <a:xfrm>
            <a:off x="685800" y="4800600"/>
            <a:ext cx="1774080" cy="19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800" b="0" strike="noStrike" spc="-1">
                <a:solidFill>
                  <a:srgbClr val="D9D9D9"/>
                </a:solidFill>
                <a:latin typeface="Source Sans Pro Light"/>
                <a:ea typeface="Source Sans Pro Light"/>
              </a:rPr>
              <a:t>Junta de Andalucía</a:t>
            </a:r>
            <a:endParaRPr lang="es-ES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Google Shape;17;p5"/>
          <p:cNvSpPr/>
          <p:nvPr/>
        </p:nvSpPr>
        <p:spPr>
          <a:xfrm>
            <a:off x="685800" y="500760"/>
            <a:ext cx="7404480" cy="4141440"/>
          </a:xfrm>
          <a:custGeom>
            <a:avLst/>
            <a:gdLst>
              <a:gd name="textAreaLeft" fmla="*/ 0 w 7404480"/>
              <a:gd name="textAreaRight" fmla="*/ 7405200 w 7404480"/>
              <a:gd name="textAreaTop" fmla="*/ 0 h 4141440"/>
              <a:gd name="textAreaBottom" fmla="*/ 4142160 h 4141440"/>
            </a:gdLst>
            <a:ahLst/>
            <a:cxnLst/>
            <a:rect l="textAreaLeft" t="textAreaTop" r="textAreaRight" b="textAreaBottom"/>
            <a:pathLst>
              <a:path w="4694302" h="5522686">
                <a:moveTo>
                  <a:pt x="0" y="0"/>
                </a:moveTo>
                <a:lnTo>
                  <a:pt x="4694302" y="0"/>
                </a:lnTo>
                <a:lnTo>
                  <a:pt x="4694302" y="5522686"/>
                </a:lnTo>
                <a:lnTo>
                  <a:pt x="0" y="5522686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2" name="PlaceHolder 1"/>
          <p:cNvSpPr>
            <a:spLocks noGrp="1"/>
          </p:cNvSpPr>
          <p:nvPr>
            <p:ph type="sldNum" idx="2"/>
          </p:nvPr>
        </p:nvSpPr>
        <p:spPr>
          <a:xfrm>
            <a:off x="8458200" y="4800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5F71CCEA-A618-4E65-8708-7F822927BA68}" type="slidenum">
              <a:rPr lang="en-U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‹Nº›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2B2B2B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2B2B2B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2B2B2B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hyperlink" Target="https://canaldedenuncias.junta-andalucia.es/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12" Type="http://schemas.openxmlformats.org/officeDocument/2006/relationships/hyperlink" Target="https://www.flickr.com/photos/microsiervos/15160297652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scuelasusi.blogspot.com/2020/01/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hyperlink" Target="https://pxhere.com/es/photo/549720" TargetMode="External"/><Relationship Id="rId4" Type="http://schemas.openxmlformats.org/officeDocument/2006/relationships/hyperlink" Target="https://juandeapof2smra.blogspot.com/" TargetMode="Externa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7.xml"/><Relationship Id="rId9" Type="http://schemas.openxmlformats.org/officeDocument/2006/relationships/hyperlink" Target="https://pixabay.com/pt/lupa-amplia%C3%A7%C3%A3o-lente-de-aumento-303408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diagramColors" Target="../diagrams/colors8.xml"/><Relationship Id="rId12" Type="http://schemas.openxmlformats.org/officeDocument/2006/relationships/hyperlink" Target="https://publicdomainpictures.net/view-image.php?image=3052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34.jpeg"/><Relationship Id="rId5" Type="http://schemas.openxmlformats.org/officeDocument/2006/relationships/diagramLayout" Target="../diagrams/layout8.xml"/><Relationship Id="rId10" Type="http://schemas.openxmlformats.org/officeDocument/2006/relationships/hyperlink" Target="https://pixabay.com/en/confidential-secret-private-font-264516/" TargetMode="External"/><Relationship Id="rId4" Type="http://schemas.openxmlformats.org/officeDocument/2006/relationships/diagramData" Target="../diagrams/data8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11.png"/><Relationship Id="rId4" Type="http://schemas.openxmlformats.org/officeDocument/2006/relationships/image" Target="../media/image37.png"/><Relationship Id="rId9" Type="http://schemas.microsoft.com/office/2007/relationships/diagramDrawing" Target="../diagrams/drawin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hyperlink" Target="https://elordenmundial.com/breve-manual-de-instrucciones-para-entender-la-union-europea/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bles multicolores">
            <a:extLst>
              <a:ext uri="{FF2B5EF4-FFF2-40B4-BE49-F238E27FC236}">
                <a16:creationId xmlns:a16="http://schemas.microsoft.com/office/drawing/2014/main" id="{4E7A83CE-2D5D-4951-D310-F172E0CFEA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-1"/>
            <a:ext cx="9143999" cy="5123881"/>
          </a:xfrm>
          <a:prstGeom prst="rect">
            <a:avLst/>
          </a:prstGeom>
        </p:spPr>
      </p:pic>
      <p:sp>
        <p:nvSpPr>
          <p:cNvPr id="121" name="Google Shape;109;p28"/>
          <p:cNvSpPr/>
          <p:nvPr/>
        </p:nvSpPr>
        <p:spPr>
          <a:xfrm rot="10800000" flipH="1">
            <a:off x="5589360" y="-15480"/>
            <a:ext cx="3558240" cy="5175360"/>
          </a:xfrm>
          <a:custGeom>
            <a:avLst/>
            <a:gdLst>
              <a:gd name="textAreaLeft" fmla="*/ -360 w 3558240"/>
              <a:gd name="textAreaRight" fmla="*/ 3558600 w 3558240"/>
              <a:gd name="textAreaTop" fmla="*/ 0 h 5175360"/>
              <a:gd name="textAreaBottom" fmla="*/ 5176080 h 5175360"/>
            </a:gdLst>
            <a:ahLst/>
            <a:cxnLst/>
            <a:rect l="textAreaLeft" t="textAreaTop" r="textAreaRight" b="textAreaBottom"/>
            <a:pathLst>
              <a:path w="7778866" h="6901548">
                <a:moveTo>
                  <a:pt x="7777831" y="0"/>
                </a:moveTo>
                <a:cubicBezTo>
                  <a:pt x="7781417" y="2308042"/>
                  <a:pt x="7774244" y="4593506"/>
                  <a:pt x="7777830" y="6901548"/>
                </a:cubicBezTo>
                <a:lnTo>
                  <a:pt x="0" y="6901548"/>
                </a:lnTo>
                <a:lnTo>
                  <a:pt x="4961585" y="29844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2" name="Google Shape;110;p28"/>
          <p:cNvSpPr/>
          <p:nvPr/>
        </p:nvSpPr>
        <p:spPr>
          <a:xfrm>
            <a:off x="5981040" y="-6840"/>
            <a:ext cx="3162240" cy="5155920"/>
          </a:xfrm>
          <a:custGeom>
            <a:avLst/>
            <a:gdLst>
              <a:gd name="textAreaLeft" fmla="*/ 0 w 3162240"/>
              <a:gd name="textAreaRight" fmla="*/ 3162960 w 3162240"/>
              <a:gd name="textAreaTop" fmla="*/ 0 h 5155920"/>
              <a:gd name="textAreaBottom" fmla="*/ 5156640 h 5155920"/>
            </a:gdLst>
            <a:ahLst/>
            <a:cxnLst/>
            <a:rect l="textAreaLeft" t="textAreaTop" r="textAreaRight" b="textAreaBottom"/>
            <a:pathLst>
              <a:path w="126516" h="206263">
                <a:moveTo>
                  <a:pt x="81100" y="0"/>
                </a:moveTo>
                <a:lnTo>
                  <a:pt x="0" y="206263"/>
                </a:lnTo>
                <a:lnTo>
                  <a:pt x="126516" y="206263"/>
                </a:lnTo>
                <a:lnTo>
                  <a:pt x="12651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3" name="Google Shape;111;p28"/>
          <p:cNvSpPr/>
          <p:nvPr/>
        </p:nvSpPr>
        <p:spPr>
          <a:xfrm>
            <a:off x="576774" y="1041851"/>
            <a:ext cx="5484589" cy="22623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s-ES" sz="4000" b="1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Decreto del Sistema interno de información de la organización central y territorial</a:t>
            </a:r>
            <a:endParaRPr lang="es-E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Google Shape;112;p28"/>
          <p:cNvSpPr/>
          <p:nvPr/>
        </p:nvSpPr>
        <p:spPr>
          <a:xfrm>
            <a:off x="576774" y="3484205"/>
            <a:ext cx="5261318" cy="72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s-ES" sz="2400" b="1" strike="noStrike" spc="-1" dirty="0">
                <a:solidFill>
                  <a:srgbClr val="00793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Resumen de contenido y novedades</a:t>
            </a:r>
          </a:p>
        </p:txBody>
      </p:sp>
      <p:sp>
        <p:nvSpPr>
          <p:cNvPr id="125" name="Google Shape;113;p28"/>
          <p:cNvSpPr/>
          <p:nvPr/>
        </p:nvSpPr>
        <p:spPr>
          <a:xfrm rot="10800000" flipH="1">
            <a:off x="0" y="-16560"/>
            <a:ext cx="1164960" cy="1164960"/>
          </a:xfrm>
          <a:prstGeom prst="rtTriangle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26" name="Google Shape;114;p28"/>
          <p:cNvPicPr/>
          <p:nvPr/>
        </p:nvPicPr>
        <p:blipFill>
          <a:blip r:embed="rId5"/>
          <a:stretch/>
        </p:blipFill>
        <p:spPr>
          <a:xfrm>
            <a:off x="7587000" y="3968640"/>
            <a:ext cx="1196640" cy="1190520"/>
          </a:xfrm>
          <a:prstGeom prst="rect">
            <a:avLst/>
          </a:prstGeom>
          <a:ln w="0">
            <a:noFill/>
          </a:ln>
        </p:spPr>
      </p:pic>
      <p:pic>
        <p:nvPicPr>
          <p:cNvPr id="3" name="epic-violin-cinematic-instrumental-music-283511">
            <a:hlinkClick r:id="" action="ppaction://media"/>
            <a:extLst>
              <a:ext uri="{FF2B5EF4-FFF2-40B4-BE49-F238E27FC236}">
                <a16:creationId xmlns:a16="http://schemas.microsoft.com/office/drawing/2014/main" id="{98824B38-CF4C-8457-5097-35A5A2C25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177B8-D6AB-480F-9558-B25AC8837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8607CA3D-A24B-BA0C-31B9-9B5249988D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FEC55741-3C98-284A-872C-757D86BFF238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II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82C5D667-863C-642C-23E0-2EA2B2664CD7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5A8A8949-A01A-E059-17E9-3B74A90849BC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67140D15-19A7-0E6B-59A2-2706800E7140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5.1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AE70E198-CE15-DD68-CB8C-6DE88130C9B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10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A009F739-B428-404C-F94A-57BB0D4641D6}"/>
              </a:ext>
            </a:extLst>
          </p:cNvPr>
          <p:cNvSpPr/>
          <p:nvPr/>
        </p:nvSpPr>
        <p:spPr>
          <a:xfrm flipH="1">
            <a:off x="684000" y="1377720"/>
            <a:ext cx="5070624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Medios de presentación de informaciones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Diagrama de flujo: conector 12" descr="Gatos haciendo un corazón con las colas">
            <a:extLst>
              <a:ext uri="{FF2B5EF4-FFF2-40B4-BE49-F238E27FC236}">
                <a16:creationId xmlns:a16="http://schemas.microsoft.com/office/drawing/2014/main" id="{7C9D031F-20C0-CA4D-0FD1-69C49F1B0B8F}"/>
              </a:ext>
            </a:extLst>
          </p:cNvPr>
          <p:cNvSpPr/>
          <p:nvPr/>
        </p:nvSpPr>
        <p:spPr>
          <a:xfrm>
            <a:off x="512619" y="2112818"/>
            <a:ext cx="1122218" cy="1030724"/>
          </a:xfrm>
          <a:prstGeom prst="flowChartConnector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Diagrama de flujo: conector 16" descr="Cartas en estantes">
            <a:extLst>
              <a:ext uri="{FF2B5EF4-FFF2-40B4-BE49-F238E27FC236}">
                <a16:creationId xmlns:a16="http://schemas.microsoft.com/office/drawing/2014/main" id="{B1E34DD1-9D15-3764-959B-56D4D238D3DE}"/>
              </a:ext>
            </a:extLst>
          </p:cNvPr>
          <p:cNvSpPr/>
          <p:nvPr/>
        </p:nvSpPr>
        <p:spPr>
          <a:xfrm>
            <a:off x="2072291" y="2112818"/>
            <a:ext cx="1122218" cy="1030724"/>
          </a:xfrm>
          <a:prstGeom prst="flowChartConnector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8" name="Diagrama de flujo: conector 17" descr="Persona sosteniendo un megáfono verde">
            <a:extLst>
              <a:ext uri="{FF2B5EF4-FFF2-40B4-BE49-F238E27FC236}">
                <a16:creationId xmlns:a16="http://schemas.microsoft.com/office/drawing/2014/main" id="{8559611B-BAAA-32DA-2DFC-A5BA4B3D178F}"/>
              </a:ext>
            </a:extLst>
          </p:cNvPr>
          <p:cNvSpPr/>
          <p:nvPr/>
        </p:nvSpPr>
        <p:spPr>
          <a:xfrm>
            <a:off x="3967936" y="2117133"/>
            <a:ext cx="1122218" cy="1030724"/>
          </a:xfrm>
          <a:prstGeom prst="flowChartConnector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Diagrama de flujo: conector 18" descr="Círculo de manos sosteniendo smartphones">
            <a:extLst>
              <a:ext uri="{FF2B5EF4-FFF2-40B4-BE49-F238E27FC236}">
                <a16:creationId xmlns:a16="http://schemas.microsoft.com/office/drawing/2014/main" id="{BA57B2F6-B2BE-241A-BD2A-3DEAEA1EE457}"/>
              </a:ext>
            </a:extLst>
          </p:cNvPr>
          <p:cNvSpPr/>
          <p:nvPr/>
        </p:nvSpPr>
        <p:spPr>
          <a:xfrm>
            <a:off x="5863581" y="2112818"/>
            <a:ext cx="1122218" cy="1030724"/>
          </a:xfrm>
          <a:prstGeom prst="flowChartConnector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Diagrama de flujo: conector 19" descr="Globos de mensajes de texto y teléfono móvil">
            <a:extLst>
              <a:ext uri="{FF2B5EF4-FFF2-40B4-BE49-F238E27FC236}">
                <a16:creationId xmlns:a16="http://schemas.microsoft.com/office/drawing/2014/main" id="{830878C3-2DE7-A73C-2FCB-2E8A75A0CE9F}"/>
              </a:ext>
            </a:extLst>
          </p:cNvPr>
          <p:cNvSpPr/>
          <p:nvPr/>
        </p:nvSpPr>
        <p:spPr>
          <a:xfrm>
            <a:off x="7591042" y="2112818"/>
            <a:ext cx="1122218" cy="1030724"/>
          </a:xfrm>
          <a:prstGeom prst="flowChartConnector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A070EC5-C371-58D3-028D-E00BECB43904}"/>
              </a:ext>
            </a:extLst>
          </p:cNvPr>
          <p:cNvSpPr txBox="1"/>
          <p:nvPr/>
        </p:nvSpPr>
        <p:spPr>
          <a:xfrm>
            <a:off x="318211" y="3408217"/>
            <a:ext cx="139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Buzón</a:t>
            </a:r>
          </a:p>
          <a:p>
            <a:pPr algn="ctr"/>
            <a:r>
              <a:rPr lang="es-ES" dirty="0"/>
              <a:t>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E72C15-4FC2-1881-59FF-FC61A4A30925}"/>
              </a:ext>
            </a:extLst>
          </p:cNvPr>
          <p:cNvSpPr txBox="1"/>
          <p:nvPr/>
        </p:nvSpPr>
        <p:spPr>
          <a:xfrm>
            <a:off x="2217653" y="344502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Correo</a:t>
            </a:r>
          </a:p>
          <a:p>
            <a:pPr algn="ctr"/>
            <a:r>
              <a:rPr lang="es-ES" dirty="0"/>
              <a:t>Postal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2A02345-F001-6A4E-8DCE-21E625269F7B}"/>
              </a:ext>
            </a:extLst>
          </p:cNvPr>
          <p:cNvSpPr txBox="1"/>
          <p:nvPr/>
        </p:nvSpPr>
        <p:spPr>
          <a:xfrm>
            <a:off x="3632186" y="3408217"/>
            <a:ext cx="187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Comparecencia</a:t>
            </a:r>
          </a:p>
          <a:p>
            <a:pPr algn="ctr"/>
            <a:r>
              <a:rPr lang="es-ES" dirty="0"/>
              <a:t>Personal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CEB0D9E-6A9B-F449-9CE7-7D28772BBC02}"/>
              </a:ext>
            </a:extLst>
          </p:cNvPr>
          <p:cNvSpPr txBox="1"/>
          <p:nvPr/>
        </p:nvSpPr>
        <p:spPr>
          <a:xfrm>
            <a:off x="5936365" y="3445021"/>
            <a:ext cx="117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Llamada telefónica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D517832-FB97-079E-908D-4EE32CC93B34}"/>
              </a:ext>
            </a:extLst>
          </p:cNvPr>
          <p:cNvSpPr txBox="1"/>
          <p:nvPr/>
        </p:nvSpPr>
        <p:spPr>
          <a:xfrm>
            <a:off x="7518638" y="3408218"/>
            <a:ext cx="1330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Sistema de mensajería de voz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495EBA2-58B9-E55D-A787-D69E7351E406}"/>
              </a:ext>
            </a:extLst>
          </p:cNvPr>
          <p:cNvSpPr txBox="1"/>
          <p:nvPr/>
        </p:nvSpPr>
        <p:spPr>
          <a:xfrm>
            <a:off x="1923029" y="4404548"/>
            <a:ext cx="5070623" cy="36933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108000"/>
              </a:lnSpc>
            </a:pPr>
            <a:r>
              <a:rPr lang="es-ES" b="1" u="sng" dirty="0">
                <a:solidFill>
                  <a:srgbClr val="467886"/>
                </a:solidFill>
                <a:effectLst/>
                <a:hlinkClick r:id="rId13"/>
              </a:rPr>
              <a:t>https://canaldedenuncias.junta-andalucia.es</a:t>
            </a:r>
            <a:r>
              <a:rPr lang="es-ES" b="1" dirty="0">
                <a:effectLst/>
                <a:hlinkClick r:id="rId13"/>
              </a:rPr>
              <a:t> </a:t>
            </a:r>
            <a:endParaRPr lang="es-ES" dirty="0">
              <a:effectLst/>
            </a:endParaRP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id="{CF674DCA-5DA8-09A3-2DCD-A5CF20681D85}"/>
              </a:ext>
            </a:extLst>
          </p:cNvPr>
          <p:cNvSpPr/>
          <p:nvPr/>
        </p:nvSpPr>
        <p:spPr>
          <a:xfrm>
            <a:off x="6910652" y="193921"/>
            <a:ext cx="2195946" cy="1315781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Se permite la presentación </a:t>
            </a:r>
            <a:r>
              <a:rPr lang="es-ES" b="1" dirty="0"/>
              <a:t>ANÓNIMA</a:t>
            </a:r>
          </a:p>
        </p:txBody>
      </p:sp>
    </p:spTree>
    <p:extLst>
      <p:ext uri="{BB962C8B-B14F-4D97-AF65-F5344CB8AC3E}">
        <p14:creationId xmlns:p14="http://schemas.microsoft.com/office/powerpoint/2010/main" val="35188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20" grpId="0" animBg="1"/>
      <p:bldP spid="31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F3BC7-0FA8-2D8B-EDB0-9554FEF3B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E42F46AA-4F5D-FD3A-35AB-05B40F11B2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"/>
            <a:ext cx="9143998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8B2D4AC0-BD97-5CAB-0121-5B5AB1366FFF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III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>
            <a:extLst>
              <a:ext uri="{FF2B5EF4-FFF2-40B4-BE49-F238E27FC236}">
                <a16:creationId xmlns:a16="http://schemas.microsoft.com/office/drawing/2014/main" id="{3D5E0FBA-A048-D76D-E39E-BB674DB21D19}"/>
              </a:ext>
            </a:extLst>
          </p:cNvPr>
          <p:cNvSpPr/>
          <p:nvPr/>
        </p:nvSpPr>
        <p:spPr>
          <a:xfrm flipH="1">
            <a:off x="990943" y="1799840"/>
            <a:ext cx="1457029" cy="3349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000" b="1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Responsable</a:t>
            </a:r>
            <a:r>
              <a:rPr lang="es-ES" sz="2000" b="1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 </a:t>
            </a:r>
            <a:r>
              <a:rPr lang="es-ES" sz="2000" b="0" strike="noStrike" spc="-1" dirty="0">
                <a:solidFill>
                  <a:srgbClr val="000000"/>
                </a:solidFill>
                <a:latin typeface="Source Sans Pro"/>
              </a:rPr>
              <a:t> </a:t>
            </a:r>
            <a:endParaRPr lang="es-ES" sz="1400" b="0" strike="noStrike" spc="-1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A423C4BD-7014-D18B-9D82-EEB00B007D72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6" name="Google Shape;134;p30">
            <a:extLst>
              <a:ext uri="{FF2B5EF4-FFF2-40B4-BE49-F238E27FC236}">
                <a16:creationId xmlns:a16="http://schemas.microsoft.com/office/drawing/2014/main" id="{64851996-3E97-2F4B-5A14-361B42C7857B}"/>
              </a:ext>
            </a:extLst>
          </p:cNvPr>
          <p:cNvSpPr/>
          <p:nvPr/>
        </p:nvSpPr>
        <p:spPr>
          <a:xfrm flipH="1">
            <a:off x="2633399" y="693948"/>
            <a:ext cx="5588009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Organización del Sistema interno de información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A59CCA60-AAD0-B94F-437F-CA291CB240B6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3BA9BD76-A1AC-A558-97C0-7AFF2AA6B609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6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1BC41A1C-6EAD-8010-75C8-BA8A6D2310C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11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Google Shape;431;p50">
            <a:extLst>
              <a:ext uri="{FF2B5EF4-FFF2-40B4-BE49-F238E27FC236}">
                <a16:creationId xmlns:a16="http://schemas.microsoft.com/office/drawing/2014/main" id="{1E06CD67-BEBE-20BC-67BD-0F2895DC8ED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9BF9B8-1BF3-6AC8-5CB2-3AB2DA11280A}"/>
              </a:ext>
            </a:extLst>
          </p:cNvPr>
          <p:cNvSpPr txBox="1"/>
          <p:nvPr/>
        </p:nvSpPr>
        <p:spPr>
          <a:xfrm>
            <a:off x="684000" y="2384753"/>
            <a:ext cx="32382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- Designación y cese por el Consejo de Gobierno. 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- Independencia y autonomía en sus funciones.</a:t>
            </a:r>
          </a:p>
        </p:txBody>
      </p:sp>
      <p:sp>
        <p:nvSpPr>
          <p:cNvPr id="14" name="Google Shape;132;p30">
            <a:extLst>
              <a:ext uri="{FF2B5EF4-FFF2-40B4-BE49-F238E27FC236}">
                <a16:creationId xmlns:a16="http://schemas.microsoft.com/office/drawing/2014/main" id="{6D1285A8-7F7F-C06F-E5A5-9B964B0FE855}"/>
              </a:ext>
            </a:extLst>
          </p:cNvPr>
          <p:cNvSpPr/>
          <p:nvPr/>
        </p:nvSpPr>
        <p:spPr>
          <a:xfrm flipH="1">
            <a:off x="4951120" y="1799840"/>
            <a:ext cx="3270288" cy="3349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000" b="1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Órgano de asistencia técnica</a:t>
            </a:r>
            <a:r>
              <a:rPr lang="es-ES" sz="2000" b="1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 </a:t>
            </a:r>
            <a:r>
              <a:rPr lang="es-ES" sz="2000" b="0" strike="noStrike" spc="-1" dirty="0">
                <a:solidFill>
                  <a:srgbClr val="000000"/>
                </a:solidFill>
                <a:latin typeface="Source Sans Pro"/>
              </a:rPr>
              <a:t> </a:t>
            </a:r>
            <a:endParaRPr lang="es-ES" sz="1400" b="0" strike="noStrike" spc="-1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F41BD5-275A-41D3-E9A5-EA836BDC88F7}"/>
              </a:ext>
            </a:extLst>
          </p:cNvPr>
          <p:cNvSpPr txBox="1"/>
          <p:nvPr/>
        </p:nvSpPr>
        <p:spPr>
          <a:xfrm>
            <a:off x="4716420" y="2338586"/>
            <a:ext cx="3923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- Funciones de asesoría y asistencia técnica del Sistema.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2470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4896-92B0-E4F9-20C1-169E5CE13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5F401F53-3BD1-9501-01D3-7C1B6326D1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D05EC74E-A495-1655-DBEE-54B8D13703E9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III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E70D3C1E-A207-DFC0-E526-6A88987512DC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6" name="Google Shape;134;p30">
            <a:extLst>
              <a:ext uri="{FF2B5EF4-FFF2-40B4-BE49-F238E27FC236}">
                <a16:creationId xmlns:a16="http://schemas.microsoft.com/office/drawing/2014/main" id="{F1B0D747-417F-548A-877C-E4959F14D92E}"/>
              </a:ext>
            </a:extLst>
          </p:cNvPr>
          <p:cNvSpPr/>
          <p:nvPr/>
        </p:nvSpPr>
        <p:spPr>
          <a:xfrm flipH="1">
            <a:off x="2633399" y="693948"/>
            <a:ext cx="5588009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Organización del Sistema interno de información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0AC3AF7A-4F58-FF71-138F-4C523129E2BF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5D9DE191-0A76-ADF5-8860-F16F88144952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6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.1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54E11B85-8A4D-0D10-1480-47162DDCC51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12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Google Shape;431;p50">
            <a:extLst>
              <a:ext uri="{FF2B5EF4-FFF2-40B4-BE49-F238E27FC236}">
                <a16:creationId xmlns:a16="http://schemas.microsoft.com/office/drawing/2014/main" id="{709BE45A-099B-6BB6-DAEF-67926003DE1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12" name="Google Shape;132;p30">
            <a:extLst>
              <a:ext uri="{FF2B5EF4-FFF2-40B4-BE49-F238E27FC236}">
                <a16:creationId xmlns:a16="http://schemas.microsoft.com/office/drawing/2014/main" id="{C159B08C-0FA0-B6DB-53A6-C69C4AF915FF}"/>
              </a:ext>
            </a:extLst>
          </p:cNvPr>
          <p:cNvSpPr/>
          <p:nvPr/>
        </p:nvSpPr>
        <p:spPr>
          <a:xfrm flipH="1">
            <a:off x="1999580" y="1539756"/>
            <a:ext cx="4793505" cy="34824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Personas interlocutoras designadas por:</a:t>
            </a:r>
            <a:endParaRPr lang="es-ES" sz="1400" b="0" strike="noStrike" spc="-1" dirty="0">
              <a:solidFill>
                <a:srgbClr val="000000"/>
              </a:solidFill>
              <a:latin typeface="Source Sans Pro"/>
            </a:endParaRPr>
          </a:p>
        </p:txBody>
      </p:sp>
      <p:graphicFrame>
        <p:nvGraphicFramePr>
          <p:cNvPr id="142" name="CuadroTexto 14">
            <a:extLst>
              <a:ext uri="{FF2B5EF4-FFF2-40B4-BE49-F238E27FC236}">
                <a16:creationId xmlns:a16="http://schemas.microsoft.com/office/drawing/2014/main" id="{8E41B87C-0FFD-BBF2-B4EE-ADF85E855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469558"/>
              </p:ext>
            </p:extLst>
          </p:nvPr>
        </p:nvGraphicFramePr>
        <p:xfrm>
          <a:off x="1105029" y="2026192"/>
          <a:ext cx="6413608" cy="208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93284C42-7717-D20F-C256-49F201B484D3}"/>
              </a:ext>
            </a:extLst>
          </p:cNvPr>
          <p:cNvSpPr txBox="1"/>
          <p:nvPr/>
        </p:nvSpPr>
        <p:spPr>
          <a:xfrm>
            <a:off x="1625363" y="4043320"/>
            <a:ext cx="575661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Función de facilitación de la comunicación en su ámbito</a:t>
            </a:r>
          </a:p>
        </p:txBody>
      </p:sp>
    </p:spTree>
    <p:extLst>
      <p:ext uri="{BB962C8B-B14F-4D97-AF65-F5344CB8AC3E}">
        <p14:creationId xmlns:p14="http://schemas.microsoft.com/office/powerpoint/2010/main" val="129286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5BFF3-B1B9-6BE7-0C44-A4A6837E5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5F9EDB61-7D2C-0E8E-F05D-75048E30FC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BBFAE46B-2D03-95AD-5D20-A5B2EA803ECC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IV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02F9E274-5C19-160A-DD7A-CEBDC9DB47A7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9B2118E3-66F8-009A-AC18-C53D787BA3B0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FF820E6F-6389-E5AF-582F-BFE09BF702CE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7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257C22B2-62A4-C025-25B9-55CD9E9B1FBC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13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561E3C67-0C8C-2F08-2603-E33B3D176BD9}"/>
              </a:ext>
            </a:extLst>
          </p:cNvPr>
          <p:cNvSpPr/>
          <p:nvPr/>
        </p:nvSpPr>
        <p:spPr>
          <a:xfrm flipH="1">
            <a:off x="684000" y="1377720"/>
            <a:ext cx="5387616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Procedimiento de gestión de las informaciones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EB1D005-28E2-ACA2-35BF-120C32AE6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319890"/>
              </p:ext>
            </p:extLst>
          </p:nvPr>
        </p:nvGraphicFramePr>
        <p:xfrm>
          <a:off x="772908" y="1788750"/>
          <a:ext cx="7262728" cy="324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Icono&#10;&#10;El contenido generado por IA puede ser incorrecto.">
            <a:extLst>
              <a:ext uri="{FF2B5EF4-FFF2-40B4-BE49-F238E27FC236}">
                <a16:creationId xmlns:a16="http://schemas.microsoft.com/office/drawing/2014/main" id="{6585E5E2-47D6-E50E-C396-815503572D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5400000">
            <a:off x="1410371" y="1876786"/>
            <a:ext cx="1048678" cy="1091307"/>
          </a:xfrm>
          <a:prstGeom prst="rect">
            <a:avLst/>
          </a:prstGeom>
        </p:spPr>
      </p:pic>
      <p:pic>
        <p:nvPicPr>
          <p:cNvPr id="8" name="Google Shape;431;p50">
            <a:extLst>
              <a:ext uri="{FF2B5EF4-FFF2-40B4-BE49-F238E27FC236}">
                <a16:creationId xmlns:a16="http://schemas.microsoft.com/office/drawing/2014/main" id="{8D0432AD-112E-8194-AF66-CE50251241A2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9" name="Google Shape;139;p30">
            <a:extLst>
              <a:ext uri="{FF2B5EF4-FFF2-40B4-BE49-F238E27FC236}">
                <a16:creationId xmlns:a16="http://schemas.microsoft.com/office/drawing/2014/main" id="{7C22E6BE-1469-8298-DB65-EBF84723F1B5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12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07149-E617-75B8-8A78-84177832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4E4ED9EB-B1DF-37E4-34DF-A0B6C2CF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5B53FF3F-182C-1122-2918-6A97BB485914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IV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71C9E853-E9F3-5DC7-07A1-3E0A38FBE957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54A6D04C-FA4C-EA09-EC0F-BB3312D9DC98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245804EA-EF40-F8A6-E00B-D2758C1A881D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7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.1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468A538F-856B-1B5E-4694-63954D06ABDC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14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51250E9A-80FB-8ADD-F3A3-2102F4DA2AE7}"/>
              </a:ext>
            </a:extLst>
          </p:cNvPr>
          <p:cNvSpPr/>
          <p:nvPr/>
        </p:nvSpPr>
        <p:spPr>
          <a:xfrm flipH="1">
            <a:off x="684000" y="1377720"/>
            <a:ext cx="5387616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Procedimiento de gestión de las informaciones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9BA9EB5-3FDC-F675-22AC-9FAAD89F67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29319"/>
              </p:ext>
            </p:extLst>
          </p:nvPr>
        </p:nvGraphicFramePr>
        <p:xfrm>
          <a:off x="772909" y="1788750"/>
          <a:ext cx="7261200" cy="324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BD068DB4-B88C-3AD4-8E49-DE749B81C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211482" y="1949909"/>
            <a:ext cx="1894515" cy="1338001"/>
          </a:xfrm>
          <a:prstGeom prst="rect">
            <a:avLst/>
          </a:prstGeom>
        </p:spPr>
      </p:pic>
      <p:pic>
        <p:nvPicPr>
          <p:cNvPr id="8" name="Imagen 7" descr="Icono&#10;&#10;El contenido generado por IA puede ser incorrecto.">
            <a:extLst>
              <a:ext uri="{FF2B5EF4-FFF2-40B4-BE49-F238E27FC236}">
                <a16:creationId xmlns:a16="http://schemas.microsoft.com/office/drawing/2014/main" id="{AF4A7F16-BA23-58EA-C9D1-632308BEDB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937856" y="4533226"/>
            <a:ext cx="568710" cy="568710"/>
          </a:xfrm>
          <a:prstGeom prst="rect">
            <a:avLst/>
          </a:prstGeom>
        </p:spPr>
      </p:pic>
      <p:pic>
        <p:nvPicPr>
          <p:cNvPr id="9" name="Google Shape;431;p50">
            <a:extLst>
              <a:ext uri="{FF2B5EF4-FFF2-40B4-BE49-F238E27FC236}">
                <a16:creationId xmlns:a16="http://schemas.microsoft.com/office/drawing/2014/main" id="{B92C228D-99FB-5A48-EC29-3E24B1E52ABC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10" name="Google Shape;139;p30">
            <a:extLst>
              <a:ext uri="{FF2B5EF4-FFF2-40B4-BE49-F238E27FC236}">
                <a16:creationId xmlns:a16="http://schemas.microsoft.com/office/drawing/2014/main" id="{CF8DAA53-9BBD-F7CA-1095-7FAECEE463C3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7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787F-478C-2FA8-BA92-CFDA74E4C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C802EE3D-C1A0-1090-5E57-6DB0966B7C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07C7B250-8C40-7870-FBB0-0CC54AB37B16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V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EB3D2638-8209-F945-0672-3DA32B285BCA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9B341579-3347-64D7-1553-D641E311D503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C0222403-7113-9796-33B7-0626BE383E7D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8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51A39228-9D7B-A898-4C0F-851FEB9E7A5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15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61B2F26B-BB6A-A0FE-D325-C2AF2D465123}"/>
              </a:ext>
            </a:extLst>
          </p:cNvPr>
          <p:cNvSpPr/>
          <p:nvPr/>
        </p:nvSpPr>
        <p:spPr>
          <a:xfrm flipH="1">
            <a:off x="684000" y="1377720"/>
            <a:ext cx="726120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Sistema de protección del informante y de los datos personales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A8FC05B-C5A8-7C8F-D841-AE219E7F6020}"/>
              </a:ext>
            </a:extLst>
          </p:cNvPr>
          <p:cNvSpPr txBox="1"/>
          <p:nvPr/>
        </p:nvSpPr>
        <p:spPr>
          <a:xfrm>
            <a:off x="684002" y="1963994"/>
            <a:ext cx="4088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Medidas de protección y garantías </a:t>
            </a:r>
            <a:r>
              <a:rPr lang="es-ES" sz="2400" dirty="0"/>
              <a:t>para las personas informantes.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C155D8-71DC-33C1-4A84-C41CDB1FF3A7}"/>
              </a:ext>
            </a:extLst>
          </p:cNvPr>
          <p:cNvSpPr txBox="1"/>
          <p:nvPr/>
        </p:nvSpPr>
        <p:spPr>
          <a:xfrm>
            <a:off x="684000" y="3550069"/>
            <a:ext cx="4309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Protección de datos personales</a:t>
            </a:r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</a:rPr>
              <a:t>.</a:t>
            </a:r>
          </a:p>
        </p:txBody>
      </p:sp>
      <p:pic>
        <p:nvPicPr>
          <p:cNvPr id="9" name="Google Shape;431;p50">
            <a:extLst>
              <a:ext uri="{FF2B5EF4-FFF2-40B4-BE49-F238E27FC236}">
                <a16:creationId xmlns:a16="http://schemas.microsoft.com/office/drawing/2014/main" id="{61F8AF74-5538-071D-EC13-421817C8401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10" name="Google Shape;139;p30">
            <a:extLst>
              <a:ext uri="{FF2B5EF4-FFF2-40B4-BE49-F238E27FC236}">
                <a16:creationId xmlns:a16="http://schemas.microsoft.com/office/drawing/2014/main" id="{B5BB69FD-B982-EB67-4033-CFDE6379401F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  <p:pic>
        <p:nvPicPr>
          <p:cNvPr id="14" name="Imagen 13" descr="Candado encima de placa base de ordenador">
            <a:extLst>
              <a:ext uri="{FF2B5EF4-FFF2-40B4-BE49-F238E27FC236}">
                <a16:creationId xmlns:a16="http://schemas.microsoft.com/office/drawing/2014/main" id="{AD78B2F5-E3DA-8CEA-98B4-8FF624B98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31" y="1987296"/>
            <a:ext cx="3207044" cy="2140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919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F357-FA18-44A8-DF02-9C904E65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4A16210A-C16B-45D2-B0E2-20A011AB75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E9F34B3B-9032-E9E3-C51D-85E1CA2B59BD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V</a:t>
            </a:r>
            <a:r>
              <a:rPr lang="es-ES" sz="2600" b="1" u="sng" spc="-1" dirty="0">
                <a:solidFill>
                  <a:schemeClr val="dk1"/>
                </a:solidFill>
                <a:latin typeface="Source Sans Pro"/>
                <a:ea typeface="Source Sans Pro"/>
              </a:rPr>
              <a:t>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88782F84-C47E-B6D8-CA6E-88799B6ED42A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2C3A44AB-A377-4CEF-2FAC-C3354199EB3C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04783695-2496-4355-A6B4-E76682F22E3B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9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7F682253-5A22-D6D9-894C-023D20339D1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16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D1A8C194-51DD-3C00-3986-6C80567E9E69}"/>
              </a:ext>
            </a:extLst>
          </p:cNvPr>
          <p:cNvSpPr/>
          <p:nvPr/>
        </p:nvSpPr>
        <p:spPr>
          <a:xfrm flipH="1">
            <a:off x="684000" y="1377720"/>
            <a:ext cx="726120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Resultados de la actividad del Sistema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9301C1-F40E-B679-296B-E54C804B7061}"/>
              </a:ext>
            </a:extLst>
          </p:cNvPr>
          <p:cNvSpPr txBox="1"/>
          <p:nvPr/>
        </p:nvSpPr>
        <p:spPr>
          <a:xfrm>
            <a:off x="684000" y="1963994"/>
            <a:ext cx="726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- Aprobación y publicación anual de una </a:t>
            </a:r>
            <a:r>
              <a:rPr lang="es-ES" sz="24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chemeClr val="accent2"/>
                </a:solidFill>
              </a:rPr>
              <a:t>memoria de las actuaciones desarrolladas</a:t>
            </a:r>
            <a:r>
              <a:rPr lang="es-ES" sz="2400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D31B10-300B-F0BE-B83B-9B48DB1FF6E3}"/>
              </a:ext>
            </a:extLst>
          </p:cNvPr>
          <p:cNvSpPr txBox="1"/>
          <p:nvPr/>
        </p:nvSpPr>
        <p:spPr>
          <a:xfrm>
            <a:off x="684000" y="3181545"/>
            <a:ext cx="7337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- Podrán elaborarse </a:t>
            </a:r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informes</a:t>
            </a:r>
            <a:r>
              <a:rPr lang="es-ES" sz="2400" dirty="0"/>
              <a:t> y </a:t>
            </a:r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recomendaciones</a:t>
            </a:r>
            <a:r>
              <a:rPr lang="es-ES" sz="2400" dirty="0"/>
              <a:t> por el Responsable del Sistema en base a las irregularidades detectadas.</a:t>
            </a:r>
            <a:endParaRPr lang="es-ES" sz="2400" b="1" dirty="0"/>
          </a:p>
        </p:txBody>
      </p:sp>
      <p:pic>
        <p:nvPicPr>
          <p:cNvPr id="5" name="Google Shape;431;p50">
            <a:extLst>
              <a:ext uri="{FF2B5EF4-FFF2-40B4-BE49-F238E27FC236}">
                <a16:creationId xmlns:a16="http://schemas.microsoft.com/office/drawing/2014/main" id="{1E3CC0C8-7BE6-AA95-81DD-DF68B180637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6" name="Google Shape;139;p30">
            <a:extLst>
              <a:ext uri="{FF2B5EF4-FFF2-40B4-BE49-F238E27FC236}">
                <a16:creationId xmlns:a16="http://schemas.microsoft.com/office/drawing/2014/main" id="{EB594F02-DC38-EB52-3C80-006703118CCF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394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3C5E-BB5C-FA9A-7598-000E618E6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3B1871F5-C5DF-014F-94BC-58A08216D4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AA29B57B-8285-142D-3CB0-1006B68F18D3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V</a:t>
            </a:r>
            <a:r>
              <a:rPr lang="es-ES" sz="2600" b="1" u="sng" spc="-1" dirty="0">
                <a:solidFill>
                  <a:schemeClr val="dk1"/>
                </a:solidFill>
                <a:latin typeface="Source Sans Pro"/>
                <a:ea typeface="Source Sans Pro"/>
              </a:rPr>
              <a:t>II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EA956DC5-6511-B957-F0E3-4657A485269A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3F83E7F2-7E70-7AF8-D47E-94740D0BD123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4A95EF98-D9B5-E82E-3598-4FE1114D2B57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10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E37E4A51-C318-E208-4277-E931DF8FE5B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17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E8B25BA4-158E-E819-901E-2534E35928A0}"/>
              </a:ext>
            </a:extLst>
          </p:cNvPr>
          <p:cNvSpPr/>
          <p:nvPr/>
        </p:nvSpPr>
        <p:spPr>
          <a:xfrm flipH="1">
            <a:off x="684000" y="1377720"/>
            <a:ext cx="726120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Régimen sancionador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0B2A9-53A8-C83C-206D-71C549C659A8}"/>
              </a:ext>
            </a:extLst>
          </p:cNvPr>
          <p:cNvSpPr txBox="1"/>
          <p:nvPr/>
        </p:nvSpPr>
        <p:spPr>
          <a:xfrm>
            <a:off x="5045219" y="1685157"/>
            <a:ext cx="3620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La Ley 2/2023, de 20 de febrero, recoge un </a:t>
            </a:r>
            <a:r>
              <a:rPr lang="es-ES" sz="2800" b="1" dirty="0"/>
              <a:t>Régimen Sancionador </a:t>
            </a:r>
            <a:r>
              <a:rPr lang="es-ES" sz="2800" dirty="0"/>
              <a:t>ante posibles infracciones en la materia. </a:t>
            </a:r>
          </a:p>
        </p:txBody>
      </p:sp>
      <p:pic>
        <p:nvPicPr>
          <p:cNvPr id="5" name="Google Shape;431;p50">
            <a:extLst>
              <a:ext uri="{FF2B5EF4-FFF2-40B4-BE49-F238E27FC236}">
                <a16:creationId xmlns:a16="http://schemas.microsoft.com/office/drawing/2014/main" id="{F1E11474-1170-F54C-378A-1FC55F9FC2E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6" name="Google Shape;139;p30">
            <a:extLst>
              <a:ext uri="{FF2B5EF4-FFF2-40B4-BE49-F238E27FC236}">
                <a16:creationId xmlns:a16="http://schemas.microsoft.com/office/drawing/2014/main" id="{3A30D82B-05B0-18C7-0169-D467890B073C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  <p:pic>
        <p:nvPicPr>
          <p:cNvPr id="8" name="Imagen 7" descr="Mano con un mazo">
            <a:extLst>
              <a:ext uri="{FF2B5EF4-FFF2-40B4-BE49-F238E27FC236}">
                <a16:creationId xmlns:a16="http://schemas.microsoft.com/office/drawing/2014/main" id="{5E92DAEA-EF75-E866-0EDA-E912588F7F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898100"/>
            <a:ext cx="4109604" cy="273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6096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91EF7-FAAC-CFB5-D2BE-A73777E91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ables multicolores">
            <a:extLst>
              <a:ext uri="{FF2B5EF4-FFF2-40B4-BE49-F238E27FC236}">
                <a16:creationId xmlns:a16="http://schemas.microsoft.com/office/drawing/2014/main" id="{966DC997-37EC-C2C8-4B3F-AF9503A0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86E04B-3D0B-3098-6B45-8B39818DFF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506">
            <a:off x="4773061" y="1281076"/>
            <a:ext cx="4217067" cy="2257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01701F25-F477-FAAB-A3C9-CEBC2B02247B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V</a:t>
            </a:r>
            <a:r>
              <a:rPr lang="es-ES" sz="2600" b="1" u="sng" spc="-1" dirty="0">
                <a:solidFill>
                  <a:schemeClr val="dk1"/>
                </a:solidFill>
                <a:latin typeface="Source Sans Pro"/>
                <a:ea typeface="Source Sans Pro"/>
              </a:rPr>
              <a:t>III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17ED987B-7AF3-5822-997E-E5D706AECE2B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DF31AD4C-932E-6038-6979-05EE20740FCF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F6AABBF9-3291-A8FD-E2BB-64CBD7180659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11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ACF76E5A-3C6B-3DB5-1915-A17D17EE6B1B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18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B9278D43-B3D0-F323-B3D2-A5D824A58C45}"/>
              </a:ext>
            </a:extLst>
          </p:cNvPr>
          <p:cNvSpPr/>
          <p:nvPr/>
        </p:nvSpPr>
        <p:spPr>
          <a:xfrm flipH="1">
            <a:off x="684000" y="1377720"/>
            <a:ext cx="1435745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Formación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chemeClr val="accent1"/>
              </a:solidFill>
              <a:latin typeface="Arial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33908EB-49FC-2366-6963-38055A742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856085"/>
              </p:ext>
            </p:extLst>
          </p:nvPr>
        </p:nvGraphicFramePr>
        <p:xfrm>
          <a:off x="-336382" y="1238269"/>
          <a:ext cx="6056698" cy="3309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Google Shape;431;p50">
            <a:extLst>
              <a:ext uri="{FF2B5EF4-FFF2-40B4-BE49-F238E27FC236}">
                <a16:creationId xmlns:a16="http://schemas.microsoft.com/office/drawing/2014/main" id="{AEE7ABA2-5293-2382-7896-44F210D9AEA8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48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37F85-8EF3-AA96-A873-AD954A0A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6486DADA-8EE2-50B9-EEE5-DA396FFA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3FABE562-1B52-D139-B2B8-7A9CFE615856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V</a:t>
            </a:r>
            <a:r>
              <a:rPr lang="es-ES" sz="2600" b="1" u="sng" spc="-1" dirty="0">
                <a:solidFill>
                  <a:schemeClr val="dk1"/>
                </a:solidFill>
                <a:latin typeface="Source Sans Pro"/>
                <a:ea typeface="Source Sans Pro"/>
              </a:rPr>
              <a:t>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8F78A10D-0759-AE91-E047-B9925E4B0D4F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655049A6-99B5-A7BD-C309-BFD98D8730B3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A6777EA7-2B65-6311-B734-AF2FD0491B6F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12.0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63E63DA5-D2AD-CF96-5963-A215EF3F7887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19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34;p30">
            <a:extLst>
              <a:ext uri="{FF2B5EF4-FFF2-40B4-BE49-F238E27FC236}">
                <a16:creationId xmlns:a16="http://schemas.microsoft.com/office/drawing/2014/main" id="{3F28ACFC-8B4E-52EE-59B6-B51E401DDEB0}"/>
              </a:ext>
            </a:extLst>
          </p:cNvPr>
          <p:cNvSpPr/>
          <p:nvPr/>
        </p:nvSpPr>
        <p:spPr>
          <a:xfrm flipH="1">
            <a:off x="684000" y="1377720"/>
            <a:ext cx="726120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Disposiciones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1D96FC-43AC-1633-2DF6-73725CB438EE}"/>
              </a:ext>
            </a:extLst>
          </p:cNvPr>
          <p:cNvSpPr txBox="1"/>
          <p:nvPr/>
        </p:nvSpPr>
        <p:spPr>
          <a:xfrm>
            <a:off x="684000" y="1963994"/>
            <a:ext cx="7169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- Las </a:t>
            </a:r>
            <a:r>
              <a:rPr lang="es-E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EEII con menos de 50 trabajadores </a:t>
            </a:r>
            <a:r>
              <a:rPr lang="es-ES" sz="2000" dirty="0"/>
              <a:t>podrán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compartir el SII</a:t>
            </a:r>
            <a:r>
              <a:rPr lang="es-ES" sz="2000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s-ES" sz="2000" dirty="0"/>
              <a:t>aquí regulado, previo convenio.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861EE3-CDAC-50B3-5BF0-C30BF226AD0F}"/>
              </a:ext>
            </a:extLst>
          </p:cNvPr>
          <p:cNvSpPr txBox="1"/>
          <p:nvPr/>
        </p:nvSpPr>
        <p:spPr>
          <a:xfrm>
            <a:off x="684000" y="2917319"/>
            <a:ext cx="710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- Las </a:t>
            </a:r>
            <a:r>
              <a:rPr lang="es-E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EEII deben contar con su propio SII</a:t>
            </a:r>
            <a:r>
              <a:rPr lang="es-ES" sz="2000" dirty="0"/>
              <a:t>. En defecto de regulación propia, podrán aplicar el procedimiento de gestión de las informaciones aquí regulado. </a:t>
            </a:r>
            <a:endParaRPr lang="es-ES" sz="2000" b="1" dirty="0"/>
          </a:p>
        </p:txBody>
      </p:sp>
      <p:pic>
        <p:nvPicPr>
          <p:cNvPr id="5" name="Google Shape;431;p50">
            <a:extLst>
              <a:ext uri="{FF2B5EF4-FFF2-40B4-BE49-F238E27FC236}">
                <a16:creationId xmlns:a16="http://schemas.microsoft.com/office/drawing/2014/main" id="{DA33CC19-072B-7E5C-F248-BB0BBBD51F0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0437F4B-CD79-0404-D031-95149BAF5B1B}"/>
              </a:ext>
            </a:extLst>
          </p:cNvPr>
          <p:cNvSpPr txBox="1"/>
          <p:nvPr/>
        </p:nvSpPr>
        <p:spPr>
          <a:xfrm>
            <a:off x="683999" y="4140266"/>
            <a:ext cx="716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- Se prevé la </a:t>
            </a:r>
            <a:r>
              <a:rPr lang="es-E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adecuación del SII </a:t>
            </a:r>
            <a:r>
              <a:rPr lang="es-ES" sz="2000" dirty="0"/>
              <a:t>actual. </a:t>
            </a:r>
          </a:p>
        </p:txBody>
      </p:sp>
      <p:sp>
        <p:nvSpPr>
          <p:cNvPr id="8" name="Google Shape;139;p30">
            <a:extLst>
              <a:ext uri="{FF2B5EF4-FFF2-40B4-BE49-F238E27FC236}">
                <a16:creationId xmlns:a16="http://schemas.microsoft.com/office/drawing/2014/main" id="{7B6EEA49-F351-CA1F-49FD-C25F865633B0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02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bes sutiles">
            <a:extLst>
              <a:ext uri="{FF2B5EF4-FFF2-40B4-BE49-F238E27FC236}">
                <a16:creationId xmlns:a16="http://schemas.microsoft.com/office/drawing/2014/main" id="{EF88BA9B-3D8B-6DDA-FF1C-1E1D89174F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7" name="Google Shape;119;p29"/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800" b="1" strike="noStrike" spc="-1" dirty="0">
                <a:solidFill>
                  <a:srgbClr val="007932"/>
                </a:solidFill>
                <a:latin typeface="Source Sans Pro"/>
                <a:ea typeface="Source Sans Pro"/>
              </a:rPr>
              <a:t>Índice</a:t>
            </a:r>
            <a:endParaRPr lang="es-ES" sz="2800" b="0" strike="noStrike" spc="-1" dirty="0">
              <a:solidFill>
                <a:srgbClr val="007932"/>
              </a:solidFill>
              <a:latin typeface="Arial"/>
            </a:endParaRPr>
          </a:p>
        </p:txBody>
      </p:sp>
      <p:cxnSp>
        <p:nvCxnSpPr>
          <p:cNvPr id="128" name="Google Shape;120;p29"/>
          <p:cNvCxnSpPr/>
          <p:nvPr/>
        </p:nvCxnSpPr>
        <p:spPr>
          <a:xfrm>
            <a:off x="685800" y="500400"/>
            <a:ext cx="1955520" cy="720"/>
          </a:xfrm>
          <a:prstGeom prst="straightConnector1">
            <a:avLst/>
          </a:prstGeom>
          <a:ln w="9525">
            <a:solidFill>
              <a:srgbClr val="FFFFFF"/>
            </a:solidFill>
            <a:round/>
          </a:ln>
        </p:spPr>
      </p:cxnSp>
      <p:sp>
        <p:nvSpPr>
          <p:cNvPr id="129" name="Google Shape;121;p29"/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FFFFFF"/>
                </a:solidFill>
                <a:latin typeface="Source Sans Pro"/>
                <a:ea typeface="Source Sans Pro"/>
              </a:rPr>
              <a:t>0</a:t>
            </a:r>
            <a:r>
              <a:rPr lang="es-ES" sz="900" b="0" strike="noStrike" spc="-1" dirty="0">
                <a:solidFill>
                  <a:srgbClr val="FFFFFF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Google Shape;122;p29"/>
          <p:cNvSpPr/>
          <p:nvPr/>
        </p:nvSpPr>
        <p:spPr>
          <a:xfrm flipH="1">
            <a:off x="1133278" y="1136160"/>
            <a:ext cx="2707201" cy="3334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400" b="0" u="sng" strike="noStrike" spc="-1" dirty="0">
              <a:solidFill>
                <a:srgbClr val="007932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75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1. Portada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2.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Antecedentes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3. Estructura del Decreto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4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. Capítulo I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5.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Capítulo II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6.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Capítulo III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7.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Capítulo IV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8.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Capítulo V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endParaRPr lang="es-ES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sldNum" idx="3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chemeClr val="accent5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958DCA7-7869-4BB8-997C-BF6456410BDA}" type="slidenum">
              <a:rPr lang="es-ES" sz="800" b="0" strike="noStrike" spc="-1">
                <a:solidFill>
                  <a:schemeClr val="accent5"/>
                </a:solidFill>
                <a:latin typeface="Source Sans Pro"/>
                <a:ea typeface="Source Sans Pro"/>
              </a:rPr>
              <a:t>2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Google Shape;126;p29"/>
          <p:cNvSpPr/>
          <p:nvPr/>
        </p:nvSpPr>
        <p:spPr>
          <a:xfrm rot="16200000">
            <a:off x="7610760" y="2578680"/>
            <a:ext cx="2352240" cy="19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Google Shape;122;p29">
            <a:extLst>
              <a:ext uri="{FF2B5EF4-FFF2-40B4-BE49-F238E27FC236}">
                <a16:creationId xmlns:a16="http://schemas.microsoft.com/office/drawing/2014/main" id="{36B53C6E-597E-A6D1-36F8-6EC1FD740043}"/>
              </a:ext>
            </a:extLst>
          </p:cNvPr>
          <p:cNvSpPr/>
          <p:nvPr/>
        </p:nvSpPr>
        <p:spPr>
          <a:xfrm flipH="1">
            <a:off x="4979852" y="1149660"/>
            <a:ext cx="2707201" cy="3334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400" b="0" u="sng" strike="noStrike" spc="-1" dirty="0">
              <a:solidFill>
                <a:srgbClr val="007932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75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9</a:t>
            </a: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Capítulo VI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10</a:t>
            </a: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Capítulo VII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11</a:t>
            </a: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Capítulo VIII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12. Disposiciones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13</a:t>
            </a:r>
            <a:r>
              <a:rPr lang="es-ES" b="1" strike="noStrike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. </a:t>
            </a:r>
            <a:r>
              <a:rPr lang="es-ES" b="1" spc="-1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rPr>
              <a:t>Agradecimientos y Preguntas</a:t>
            </a:r>
            <a:endParaRPr lang="es-ES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tabLst>
                <a:tab pos="0" algn="l"/>
              </a:tabLst>
            </a:pPr>
            <a:endParaRPr lang="es-ES" sz="1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430;p50"/>
          <p:cNvSpPr/>
          <p:nvPr/>
        </p:nvSpPr>
        <p:spPr>
          <a:xfrm>
            <a:off x="0" y="0"/>
            <a:ext cx="9143280" cy="51429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4FA6190-AAF0-2675-BD59-9E52C0B9F0C3}"/>
              </a:ext>
            </a:extLst>
          </p:cNvPr>
          <p:cNvSpPr/>
          <p:nvPr/>
        </p:nvSpPr>
        <p:spPr>
          <a:xfrm>
            <a:off x="62345" y="89498"/>
            <a:ext cx="9012382" cy="4964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Primer plano de manos levantadas en una sesión de formación en la oficina con el orador desenfocado al fondo">
            <a:extLst>
              <a:ext uri="{FF2B5EF4-FFF2-40B4-BE49-F238E27FC236}">
                <a16:creationId xmlns:a16="http://schemas.microsoft.com/office/drawing/2014/main" id="{142F453B-8BF9-F5A9-F586-2DA5F63D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4" y="-70427"/>
            <a:ext cx="7820891" cy="52139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0" name="Google Shape;431;p50"/>
          <p:cNvPicPr/>
          <p:nvPr/>
        </p:nvPicPr>
        <p:blipFill>
          <a:blip r:embed="rId3"/>
          <a:stretch/>
        </p:blipFill>
        <p:spPr>
          <a:xfrm>
            <a:off x="3500280" y="1553760"/>
            <a:ext cx="2142360" cy="1624320"/>
          </a:xfrm>
          <a:prstGeom prst="rect">
            <a:avLst/>
          </a:prstGeom>
          <a:ln w="0">
            <a:noFill/>
          </a:ln>
        </p:spPr>
      </p:pic>
      <p:sp>
        <p:nvSpPr>
          <p:cNvPr id="221" name="Google Shape;294;p 4"/>
          <p:cNvSpPr/>
          <p:nvPr/>
        </p:nvSpPr>
        <p:spPr>
          <a:xfrm flipH="1">
            <a:off x="-180" y="89498"/>
            <a:ext cx="91432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2600" b="1" strike="noStrik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/>
            </a:endParaRPr>
          </a:p>
        </p:txBody>
      </p:sp>
      <p:sp>
        <p:nvSpPr>
          <p:cNvPr id="222" name="Google Shape;294;p 5"/>
          <p:cNvSpPr/>
          <p:nvPr/>
        </p:nvSpPr>
        <p:spPr>
          <a:xfrm flipH="1">
            <a:off x="0" y="4118040"/>
            <a:ext cx="918000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200" b="1" strike="noStrike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urce Sans Pro"/>
                <a:ea typeface="Source Sans Pro"/>
              </a:rPr>
              <a:t>¡Gracias por su atención!</a:t>
            </a:r>
            <a:endParaRPr lang="es-ES" sz="3200" b="1" strike="noStrike" dirty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/>
            </a:endParaRPr>
          </a:p>
        </p:txBody>
      </p:sp>
      <p:cxnSp>
        <p:nvCxnSpPr>
          <p:cNvPr id="2" name="Google Shape;135;p30">
            <a:extLst>
              <a:ext uri="{FF2B5EF4-FFF2-40B4-BE49-F238E27FC236}">
                <a16:creationId xmlns:a16="http://schemas.microsoft.com/office/drawing/2014/main" id="{9C239896-0B54-2CD9-F897-18E719D0C25C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4" name="Google Shape;136;p30">
            <a:extLst>
              <a:ext uri="{FF2B5EF4-FFF2-40B4-BE49-F238E27FC236}">
                <a16:creationId xmlns:a16="http://schemas.microsoft.com/office/drawing/2014/main" id="{11600F93-6447-9B74-7B5E-F4F932BCCC38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13.0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6792CBB-FB20-D633-2464-621B7DB3E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1872778"/>
              </p:ext>
            </p:extLst>
          </p:nvPr>
        </p:nvGraphicFramePr>
        <p:xfrm>
          <a:off x="3918858" y="127891"/>
          <a:ext cx="5543797" cy="5015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BE0CA9D2-A19E-9AF5-9BBD-4EFAEAB0860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" y="-721"/>
            <a:ext cx="9144002" cy="5123881"/>
          </a:xfrm>
          <a:prstGeom prst="rect">
            <a:avLst/>
          </a:prstGeom>
        </p:spPr>
      </p:pic>
      <p:sp>
        <p:nvSpPr>
          <p:cNvPr id="133" name="Google Shape;131;p30"/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Antecedentes</a:t>
            </a:r>
            <a:endParaRPr lang="es-E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/>
          <p:cNvSpPr/>
          <p:nvPr/>
        </p:nvSpPr>
        <p:spPr>
          <a:xfrm flipH="1">
            <a:off x="683999" y="1278540"/>
            <a:ext cx="5897270" cy="20950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Directiva (UE) 2019/1937, del Parlamento Europeo y del Consejo, de 23 de octubre de 2019, relativa a la protección de las personas que informen sobre infracciones del Derecho de la Unión.</a:t>
            </a:r>
            <a:endParaRPr lang="es-ES" sz="1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  <a:ea typeface="Source Sans Pro Light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  <a:ea typeface="Source Sans Pro Light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Ley 2/2023, de 20 de febrero, reguladora de la protección de las personas que informen sobre infracciones y de lucha contra la corrupción (transposición al Derecho español de la Directiva)</a:t>
            </a: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  <a:ea typeface="Source Sans Pro Light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  <a:ea typeface="Source Sans Pro Light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05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  <a:ea typeface="Source Sans Pro Light"/>
            </a:endParaRPr>
          </a:p>
        </p:txBody>
      </p:sp>
      <p:sp>
        <p:nvSpPr>
          <p:cNvPr id="135" name="Google Shape;133;p30"/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/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/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2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/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3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Google Shape;431;p50">
            <a:extLst>
              <a:ext uri="{FF2B5EF4-FFF2-40B4-BE49-F238E27FC236}">
                <a16:creationId xmlns:a16="http://schemas.microsoft.com/office/drawing/2014/main" id="{1F1397F1-C7A0-175F-3A00-351C2AABD80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pic>
        <p:nvPicPr>
          <p:cNvPr id="4" name="Gráfico 3" descr="Compartir con relleno sólido">
            <a:extLst>
              <a:ext uri="{FF2B5EF4-FFF2-40B4-BE49-F238E27FC236}">
                <a16:creationId xmlns:a16="http://schemas.microsoft.com/office/drawing/2014/main" id="{358715CE-6DEC-5225-8BE4-00DC923EF0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9445" y="1285135"/>
            <a:ext cx="183730" cy="183730"/>
          </a:xfrm>
          <a:prstGeom prst="rect">
            <a:avLst/>
          </a:prstGeom>
        </p:spPr>
      </p:pic>
      <p:pic>
        <p:nvPicPr>
          <p:cNvPr id="5" name="Gráfico 4" descr="Compartir con relleno sólido">
            <a:extLst>
              <a:ext uri="{FF2B5EF4-FFF2-40B4-BE49-F238E27FC236}">
                <a16:creationId xmlns:a16="http://schemas.microsoft.com/office/drawing/2014/main" id="{E22DD945-D1F9-71FD-146B-02FDB0CE2F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9445" y="2289090"/>
            <a:ext cx="183730" cy="183730"/>
          </a:xfrm>
          <a:prstGeom prst="rect">
            <a:avLst/>
          </a:prstGeom>
        </p:spPr>
      </p:pic>
      <p:pic>
        <p:nvPicPr>
          <p:cNvPr id="6" name="Gráfico 5" descr="Compartir con relleno sólido">
            <a:extLst>
              <a:ext uri="{FF2B5EF4-FFF2-40B4-BE49-F238E27FC236}">
                <a16:creationId xmlns:a16="http://schemas.microsoft.com/office/drawing/2014/main" id="{A4E35D49-9EE3-BDDB-D9F5-DC23913D3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9445" y="3293045"/>
            <a:ext cx="183730" cy="1837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A379DE-452F-E11C-6E71-88C0EB41808D}"/>
              </a:ext>
            </a:extLst>
          </p:cNvPr>
          <p:cNvSpPr txBox="1"/>
          <p:nvPr/>
        </p:nvSpPr>
        <p:spPr>
          <a:xfrm>
            <a:off x="618101" y="3179100"/>
            <a:ext cx="5159244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Instrucción 1/2023, de 12 de junio de 2023, de la Secretaría General para la Administración Pública, mediante la que se estableció el sistema interno de información de la Administración de la Junta de Andalucía.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300DD-9D9D-6912-01FC-7DAA7C1AC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C59FA37-D7BD-8AFC-B49F-48C5FAC9E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679113"/>
              </p:ext>
            </p:extLst>
          </p:nvPr>
        </p:nvGraphicFramePr>
        <p:xfrm>
          <a:off x="3918858" y="127891"/>
          <a:ext cx="5543797" cy="5015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6F3F63A2-5A13-0E7E-4211-AEC6101D79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-721"/>
            <a:ext cx="9144003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CBB786C0-B5FB-D7AD-65DF-7C419B8D3D6A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Antecedentes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>
            <a:extLst>
              <a:ext uri="{FF2B5EF4-FFF2-40B4-BE49-F238E27FC236}">
                <a16:creationId xmlns:a16="http://schemas.microsoft.com/office/drawing/2014/main" id="{55386EA1-7C1E-CBAE-84C7-2A763CBAEBEE}"/>
              </a:ext>
            </a:extLst>
          </p:cNvPr>
          <p:cNvSpPr/>
          <p:nvPr/>
        </p:nvSpPr>
        <p:spPr>
          <a:xfrm flipH="1">
            <a:off x="683999" y="1278540"/>
            <a:ext cx="5917692" cy="23497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Resolución de 15 de junio de 2023, de la Secretaría General para la Administración Pública, por la que se da publicidad a la puesta en funcionamiento del sistema interno de información de la administración de la Junta de Andalucía previsto en la Ley 2/2023, de 20 de febrero, reguladora de la protección de las personas que informen sobre infracciones normativas y de lucha contra la corrupción.</a:t>
            </a: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  <a:ea typeface="Source Sans Pro Light"/>
            </a:endParaRP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1400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Acuerdo de 20 de junio de 2023, del Consejo de Gobierno, por el que se tomó conocimiento de la puesta en funcionamiento del SII. </a:t>
            </a: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endParaRPr lang="es-ES" sz="1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  <a:ea typeface="Source Sans Pro Light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6A3A2D19-7687-00F8-907E-69648184600D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980E973B-D38A-91E1-170F-052F8DFA9765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D8ECB328-A948-7DB0-1803-2609DFD09EBF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2.</a:t>
            </a: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1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D22B8E71-B267-FC2C-A349-7443C9DB894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4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Google Shape;431;p50">
            <a:extLst>
              <a:ext uri="{FF2B5EF4-FFF2-40B4-BE49-F238E27FC236}">
                <a16:creationId xmlns:a16="http://schemas.microsoft.com/office/drawing/2014/main" id="{B887B44A-9E37-9347-4165-2E127BBE40A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pic>
        <p:nvPicPr>
          <p:cNvPr id="22" name="Gráfico 21" descr="Compartir con relleno sólido">
            <a:extLst>
              <a:ext uri="{FF2B5EF4-FFF2-40B4-BE49-F238E27FC236}">
                <a16:creationId xmlns:a16="http://schemas.microsoft.com/office/drawing/2014/main" id="{F0C2FEFE-C464-C5DE-8921-619772001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9445" y="1285135"/>
            <a:ext cx="183730" cy="183730"/>
          </a:xfrm>
          <a:prstGeom prst="rect">
            <a:avLst/>
          </a:prstGeom>
        </p:spPr>
      </p:pic>
      <p:pic>
        <p:nvPicPr>
          <p:cNvPr id="4" name="Gráfico 3" descr="Compartir con relleno sólido">
            <a:extLst>
              <a:ext uri="{FF2B5EF4-FFF2-40B4-BE49-F238E27FC236}">
                <a16:creationId xmlns:a16="http://schemas.microsoft.com/office/drawing/2014/main" id="{E181A653-2DCC-E479-0ABD-CBD160622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643" y="3020417"/>
            <a:ext cx="183730" cy="183730"/>
          </a:xfrm>
          <a:prstGeom prst="rect">
            <a:avLst/>
          </a:prstGeom>
        </p:spPr>
      </p:pic>
      <p:pic>
        <p:nvPicPr>
          <p:cNvPr id="5" name="Gráfico 4" descr="Compartir con relleno sólido">
            <a:extLst>
              <a:ext uri="{FF2B5EF4-FFF2-40B4-BE49-F238E27FC236}">
                <a16:creationId xmlns:a16="http://schemas.microsoft.com/office/drawing/2014/main" id="{E4ABC798-B232-0604-A820-A3ADA7851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643" y="3766500"/>
            <a:ext cx="183730" cy="1837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F7C063-8F5C-60DC-33DF-33AD7D2C9AC8}"/>
              </a:ext>
            </a:extLst>
          </p:cNvPr>
          <p:cNvSpPr txBox="1"/>
          <p:nvPr/>
        </p:nvSpPr>
        <p:spPr>
          <a:xfrm>
            <a:off x="607710" y="3699994"/>
            <a:ext cx="33874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Ley 2/2021, de 18 de junio, de lucha contra el fraude y la corrupción en Andalucía y protección de la persona denunciante</a:t>
            </a:r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 (</a:t>
            </a:r>
            <a:r>
              <a:rPr lang="es-ES" sz="1400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/>
                <a:ea typeface="Source Sans Pro Light"/>
              </a:rPr>
              <a:t>OAAF).</a:t>
            </a:r>
            <a:endParaRPr lang="es-ES" sz="1400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urce Sans Pro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363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DB179-6507-BDD5-6122-8079421E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C6782D5C-F131-8B37-5936-E7E1E3E0A7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-721"/>
            <a:ext cx="9144003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C1A5B3E5-1863-CCE9-6297-EF77BDD54184}"/>
              </a:ext>
            </a:extLst>
          </p:cNvPr>
          <p:cNvSpPr/>
          <p:nvPr/>
        </p:nvSpPr>
        <p:spPr>
          <a:xfrm flipH="1">
            <a:off x="5108448" y="635040"/>
            <a:ext cx="3349752" cy="64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Estructura del Decreto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>
            <a:extLst>
              <a:ext uri="{FF2B5EF4-FFF2-40B4-BE49-F238E27FC236}">
                <a16:creationId xmlns:a16="http://schemas.microsoft.com/office/drawing/2014/main" id="{F3F44C11-C6DF-F359-4745-AFB5C9123D04}"/>
              </a:ext>
            </a:extLst>
          </p:cNvPr>
          <p:cNvSpPr/>
          <p:nvPr/>
        </p:nvSpPr>
        <p:spPr>
          <a:xfrm flipH="1">
            <a:off x="683999" y="1278540"/>
            <a:ext cx="5897270" cy="4212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24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 Light"/>
              </a:rPr>
              <a:t>20 artículos organizados en:</a:t>
            </a:r>
            <a:endParaRPr lang="es-ES" sz="2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AB6BC3F5-E066-1078-5296-4A0AC745F20A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08BE7946-66E8-E30E-E7B6-4BBD070172F1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24D22696-9ECD-46BE-9030-0EECD6B85D86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3.0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2E69C80F-A002-6C41-C994-7DD5EF4189F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5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Google Shape;431;p50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B05A7EE3-DFF2-6434-9D5B-519F5A5423C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1623F50-4FF1-4686-848C-51F7E3BCE6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526019"/>
              </p:ext>
            </p:extLst>
          </p:nvPr>
        </p:nvGraphicFramePr>
        <p:xfrm>
          <a:off x="683997" y="1534860"/>
          <a:ext cx="7358567" cy="3326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Google Shape;139;p30">
            <a:extLst>
              <a:ext uri="{FF2B5EF4-FFF2-40B4-BE49-F238E27FC236}">
                <a16:creationId xmlns:a16="http://schemas.microsoft.com/office/drawing/2014/main" id="{38CDF16B-520A-AEF4-33FE-289FE5660540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9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F92E-F637-FF18-7861-22B448944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7C5BF21C-E0B7-5AAE-A622-356911AC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-721"/>
            <a:ext cx="9144003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6C75B350-7E6C-F3EE-247F-1D2B3EA0E269}"/>
              </a:ext>
            </a:extLst>
          </p:cNvPr>
          <p:cNvSpPr/>
          <p:nvPr/>
        </p:nvSpPr>
        <p:spPr>
          <a:xfrm flipH="1">
            <a:off x="5108448" y="635040"/>
            <a:ext cx="3349752" cy="64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Estructura del Decreto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>
            <a:extLst>
              <a:ext uri="{FF2B5EF4-FFF2-40B4-BE49-F238E27FC236}">
                <a16:creationId xmlns:a16="http://schemas.microsoft.com/office/drawing/2014/main" id="{01D377E0-054B-C071-DBB1-74665E04151A}"/>
              </a:ext>
            </a:extLst>
          </p:cNvPr>
          <p:cNvSpPr/>
          <p:nvPr/>
        </p:nvSpPr>
        <p:spPr>
          <a:xfrm flipH="1">
            <a:off x="683999" y="1278540"/>
            <a:ext cx="5897270" cy="4212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24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 Light"/>
              </a:rPr>
              <a:t>20 artículos organizados en:</a:t>
            </a:r>
            <a:endParaRPr lang="es-ES" sz="2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EAD27250-4F06-763F-E998-5CAE80A1220A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1D5BB3EF-146E-8AF0-3DBA-530FE66790D4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1AA004B1-29AC-B481-8025-197E420B56F4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3.1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0B062754-E06B-3DEA-5CC6-5451ECE2DC13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6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Google Shape;431;p50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9E220EF2-5B38-C47D-C6C5-050737969FD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B23D033-84A8-6A0E-089A-8D9027177E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074964"/>
              </p:ext>
            </p:extLst>
          </p:nvPr>
        </p:nvGraphicFramePr>
        <p:xfrm>
          <a:off x="683997" y="1534860"/>
          <a:ext cx="7358567" cy="3326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Google Shape;139;p30">
            <a:extLst>
              <a:ext uri="{FF2B5EF4-FFF2-40B4-BE49-F238E27FC236}">
                <a16:creationId xmlns:a16="http://schemas.microsoft.com/office/drawing/2014/main" id="{5EDE569A-41ED-98D8-6D95-2A971A2B8EFE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6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16205-C1CD-8CBA-37F3-FAE3AC60D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9CDBFE9E-1AC9-5B02-D60B-13768D4836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-721"/>
            <a:ext cx="9144003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CECDA0C3-1634-3FE3-1061-15067F2B65E3}"/>
              </a:ext>
            </a:extLst>
          </p:cNvPr>
          <p:cNvSpPr/>
          <p:nvPr/>
        </p:nvSpPr>
        <p:spPr>
          <a:xfrm flipH="1">
            <a:off x="5108448" y="635040"/>
            <a:ext cx="3349752" cy="643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Estructura del Decreto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>
            <a:extLst>
              <a:ext uri="{FF2B5EF4-FFF2-40B4-BE49-F238E27FC236}">
                <a16:creationId xmlns:a16="http://schemas.microsoft.com/office/drawing/2014/main" id="{6023121C-5043-142D-0CF0-9682392EF38C}"/>
              </a:ext>
            </a:extLst>
          </p:cNvPr>
          <p:cNvSpPr/>
          <p:nvPr/>
        </p:nvSpPr>
        <p:spPr>
          <a:xfrm flipH="1">
            <a:off x="683999" y="1278540"/>
            <a:ext cx="5897270" cy="4212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es-ES" sz="24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 Light"/>
              </a:rPr>
              <a:t>20 artículos organizados en:</a:t>
            </a:r>
            <a:endParaRPr lang="es-ES" sz="24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DA047E96-53D6-0A0A-4E80-00816A18F7DF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912EA6E4-6CC9-A049-25EB-6301606F9E98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6E323D56-F23D-D8DF-A953-14A5404D195D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3.2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DAC1D747-709A-CBA1-173E-1CABEF9C97B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7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Google Shape;431;p50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336C8E93-4993-3E64-FCD0-19C2C566E1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B38D00E-D442-4141-46BC-4C65FB55EB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219797"/>
              </p:ext>
            </p:extLst>
          </p:nvPr>
        </p:nvGraphicFramePr>
        <p:xfrm>
          <a:off x="683997" y="1534860"/>
          <a:ext cx="7358567" cy="3326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Google Shape;139;p30">
            <a:extLst>
              <a:ext uri="{FF2B5EF4-FFF2-40B4-BE49-F238E27FC236}">
                <a16:creationId xmlns:a16="http://schemas.microsoft.com/office/drawing/2014/main" id="{79CD01C3-2866-3EBE-E474-6A51B2BE7FF0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308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03699-A39B-69B3-90A4-876BC83CF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Cables multicolores">
            <a:extLst>
              <a:ext uri="{FF2B5EF4-FFF2-40B4-BE49-F238E27FC236}">
                <a16:creationId xmlns:a16="http://schemas.microsoft.com/office/drawing/2014/main" id="{EF7EC5BA-DBE8-A29C-B9AC-16456305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-721"/>
            <a:ext cx="9144003" cy="5123881"/>
          </a:xfrm>
          <a:prstGeom prst="rect">
            <a:avLst/>
          </a:prstGeom>
        </p:spPr>
      </p:pic>
      <p:pic>
        <p:nvPicPr>
          <p:cNvPr id="139" name="Google Shape;137;p30" descr="Persona sentada en una mesa de madera, sosteniendo un lápiz y escribiendo en una página de papel rayado en un cuaderno abierto">
            <a:extLst>
              <a:ext uri="{FF2B5EF4-FFF2-40B4-BE49-F238E27FC236}">
                <a16:creationId xmlns:a16="http://schemas.microsoft.com/office/drawing/2014/main" id="{C1626566-3F84-BB5C-15C9-B146634DEE7B}"/>
              </a:ext>
            </a:extLst>
          </p:cNvPr>
          <p:cNvPicPr/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5" r="18145"/>
          <a:stretch/>
        </p:blipFill>
        <p:spPr>
          <a:xfrm>
            <a:off x="5292436" y="949036"/>
            <a:ext cx="3606312" cy="430736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DC3144B2-18A3-E17D-F7D0-A002EFD3DCF4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>
            <a:extLst>
              <a:ext uri="{FF2B5EF4-FFF2-40B4-BE49-F238E27FC236}">
                <a16:creationId xmlns:a16="http://schemas.microsoft.com/office/drawing/2014/main" id="{73327392-8544-CC99-A93C-B237FB34AEEB}"/>
              </a:ext>
            </a:extLst>
          </p:cNvPr>
          <p:cNvSpPr/>
          <p:nvPr/>
        </p:nvSpPr>
        <p:spPr>
          <a:xfrm flipH="1">
            <a:off x="683638" y="1980000"/>
            <a:ext cx="4110034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400" b="0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Se define el </a:t>
            </a:r>
            <a:r>
              <a:rPr lang="es-ES" sz="2400" b="1" strike="noStrik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Source Sans Pro"/>
                <a:ea typeface="Source Sans Pro Light"/>
              </a:rPr>
              <a:t>objeto</a:t>
            </a:r>
            <a:r>
              <a:rPr lang="es-ES" sz="2400" b="0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 del decreto: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Source Sans Pro"/>
              </a:rPr>
              <a:t> </a:t>
            </a:r>
            <a:endParaRPr lang="es-ES" sz="1400" b="0" strike="noStrike" spc="-1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AADF143A-D47B-9EB8-A2B7-7037729F812A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6" name="Google Shape;134;p30">
            <a:extLst>
              <a:ext uri="{FF2B5EF4-FFF2-40B4-BE49-F238E27FC236}">
                <a16:creationId xmlns:a16="http://schemas.microsoft.com/office/drawing/2014/main" id="{C07BC0B6-9AF8-263A-06C3-F463DE02B13E}"/>
              </a:ext>
            </a:extLst>
          </p:cNvPr>
          <p:cNvSpPr/>
          <p:nvPr/>
        </p:nvSpPr>
        <p:spPr>
          <a:xfrm flipH="1">
            <a:off x="684000" y="1377720"/>
            <a:ext cx="294948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Disposiciones Generales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54A7DC3C-3815-FF11-BDBD-3CE11096386B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81A8E413-1328-9477-5D3E-DEF4CD005960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spc="-1" dirty="0">
                <a:solidFill>
                  <a:srgbClr val="D9D9D9"/>
                </a:solidFill>
                <a:latin typeface="Source Sans Pro"/>
                <a:ea typeface="Source Sans Pro"/>
              </a:rPr>
              <a:t>4</a:t>
            </a: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F0181758-E831-9BB7-25B7-BFFB0B9CFC1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8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Google Shape;139;p30">
            <a:extLst>
              <a:ext uri="{FF2B5EF4-FFF2-40B4-BE49-F238E27FC236}">
                <a16:creationId xmlns:a16="http://schemas.microsoft.com/office/drawing/2014/main" id="{02D24D61-3568-6458-A5A7-4FFE21F7474B}"/>
              </a:ext>
            </a:extLst>
          </p:cNvPr>
          <p:cNvSpPr/>
          <p:nvPr/>
        </p:nvSpPr>
        <p:spPr>
          <a:xfrm rot="16200000">
            <a:off x="7297606" y="2510105"/>
            <a:ext cx="2858668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7932"/>
                </a:solidFill>
                <a:latin typeface="Source Sans Pro Light"/>
                <a:ea typeface="Source Sans Pro Light"/>
              </a:rPr>
              <a:t>Sistema interno de información de la organización central y territorial</a:t>
            </a:r>
            <a:endParaRPr lang="es-ES" sz="800" b="0" strike="noStrike" spc="-1" dirty="0">
              <a:solidFill>
                <a:srgbClr val="007932"/>
              </a:solidFill>
              <a:latin typeface="Arial"/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50C154BE-FA78-E207-0CB5-5CEBFD7EAC80}"/>
              </a:ext>
            </a:extLst>
          </p:cNvPr>
          <p:cNvSpPr/>
          <p:nvPr/>
        </p:nvSpPr>
        <p:spPr>
          <a:xfrm rot="10800000">
            <a:off x="244475" y="1980000"/>
            <a:ext cx="334950" cy="334950"/>
          </a:xfrm>
          <a:custGeom>
            <a:avLst/>
            <a:gdLst>
              <a:gd name="connsiteX0" fmla="*/ 0 w 334950"/>
              <a:gd name="connsiteY0" fmla="*/ 167475 h 334950"/>
              <a:gd name="connsiteX1" fmla="*/ 167475 w 334950"/>
              <a:gd name="connsiteY1" fmla="*/ 334950 h 334950"/>
              <a:gd name="connsiteX2" fmla="*/ 334950 w 334950"/>
              <a:gd name="connsiteY2" fmla="*/ 167475 h 334950"/>
              <a:gd name="connsiteX3" fmla="*/ 167475 w 334950"/>
              <a:gd name="connsiteY3" fmla="*/ 0 h 334950"/>
              <a:gd name="connsiteX4" fmla="*/ 0 w 334950"/>
              <a:gd name="connsiteY4" fmla="*/ 167475 h 334950"/>
              <a:gd name="connsiteX5" fmla="*/ 26443 w 334950"/>
              <a:gd name="connsiteY5" fmla="*/ 167475 h 334950"/>
              <a:gd name="connsiteX6" fmla="*/ 167475 w 334950"/>
              <a:gd name="connsiteY6" fmla="*/ 26443 h 334950"/>
              <a:gd name="connsiteX7" fmla="*/ 308507 w 334950"/>
              <a:gd name="connsiteY7" fmla="*/ 167475 h 334950"/>
              <a:gd name="connsiteX8" fmla="*/ 167475 w 334950"/>
              <a:gd name="connsiteY8" fmla="*/ 308507 h 334950"/>
              <a:gd name="connsiteX9" fmla="*/ 26443 w 334950"/>
              <a:gd name="connsiteY9" fmla="*/ 167475 h 3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950" h="334950">
                <a:moveTo>
                  <a:pt x="0" y="167475"/>
                </a:moveTo>
                <a:cubicBezTo>
                  <a:pt x="0" y="259969"/>
                  <a:pt x="74981" y="334950"/>
                  <a:pt x="167475" y="334950"/>
                </a:cubicBezTo>
                <a:cubicBezTo>
                  <a:pt x="259969" y="334950"/>
                  <a:pt x="334950" y="259969"/>
                  <a:pt x="334950" y="167475"/>
                </a:cubicBezTo>
                <a:cubicBezTo>
                  <a:pt x="334950" y="74981"/>
                  <a:pt x="259969" y="0"/>
                  <a:pt x="167475" y="0"/>
                </a:cubicBezTo>
                <a:cubicBezTo>
                  <a:pt x="74981" y="0"/>
                  <a:pt x="0" y="74981"/>
                  <a:pt x="0" y="167475"/>
                </a:cubicBezTo>
                <a:close/>
                <a:moveTo>
                  <a:pt x="26443" y="167475"/>
                </a:moveTo>
                <a:cubicBezTo>
                  <a:pt x="26443" y="89586"/>
                  <a:pt x="89586" y="26443"/>
                  <a:pt x="167475" y="26443"/>
                </a:cubicBezTo>
                <a:cubicBezTo>
                  <a:pt x="245365" y="26443"/>
                  <a:pt x="308507" y="89586"/>
                  <a:pt x="308507" y="167475"/>
                </a:cubicBezTo>
                <a:cubicBezTo>
                  <a:pt x="308507" y="245365"/>
                  <a:pt x="245365" y="308507"/>
                  <a:pt x="167475" y="308507"/>
                </a:cubicBezTo>
                <a:cubicBezTo>
                  <a:pt x="89586" y="308507"/>
                  <a:pt x="26443" y="245365"/>
                  <a:pt x="26443" y="167475"/>
                </a:cubicBezTo>
                <a:close/>
              </a:path>
            </a:pathLst>
          </a:custGeom>
          <a:solidFill>
            <a:schemeClr val="tx1"/>
          </a:solidFill>
          <a:ln w="4366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9" name="Google Shape;431;p50">
            <a:extLst>
              <a:ext uri="{FF2B5EF4-FFF2-40B4-BE49-F238E27FC236}">
                <a16:creationId xmlns:a16="http://schemas.microsoft.com/office/drawing/2014/main" id="{11242AB7-6829-4351-ED14-2DBDC45EA5C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518638" y="3748140"/>
            <a:ext cx="1625362" cy="1267469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3C32CE2-B820-EAD4-AAC6-0C98A5968B93}"/>
              </a:ext>
            </a:extLst>
          </p:cNvPr>
          <p:cNvSpPr txBox="1"/>
          <p:nvPr/>
        </p:nvSpPr>
        <p:spPr>
          <a:xfrm>
            <a:off x="683638" y="2571660"/>
            <a:ext cx="4841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- Constituir el Sistema interno de información (SII) de la organización central y territorial de la Administración de la Junta de Andalucía.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- Regular su organización y funcionamiento.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2A4B1051-EEE5-4FAD-9793-932E29636B84}"/>
              </a:ext>
            </a:extLst>
          </p:cNvPr>
          <p:cNvSpPr/>
          <p:nvPr/>
        </p:nvSpPr>
        <p:spPr>
          <a:xfrm rot="10800000">
            <a:off x="308105" y="2072882"/>
            <a:ext cx="202721" cy="149186"/>
          </a:xfrm>
          <a:custGeom>
            <a:avLst/>
            <a:gdLst>
              <a:gd name="connsiteX0" fmla="*/ 202721 w 202721"/>
              <a:gd name="connsiteY0" fmla="*/ 74593 h 149186"/>
              <a:gd name="connsiteX1" fmla="*/ 189500 w 202721"/>
              <a:gd name="connsiteY1" fmla="*/ 87815 h 149186"/>
              <a:gd name="connsiteX2" fmla="*/ 45118 w 202721"/>
              <a:gd name="connsiteY2" fmla="*/ 87815 h 149186"/>
              <a:gd name="connsiteX3" fmla="*/ 84255 w 202721"/>
              <a:gd name="connsiteY3" fmla="*/ 126951 h 149186"/>
              <a:gd name="connsiteX4" fmla="*/ 83595 w 202721"/>
              <a:gd name="connsiteY4" fmla="*/ 145638 h 149186"/>
              <a:gd name="connsiteX5" fmla="*/ 65568 w 202721"/>
              <a:gd name="connsiteY5" fmla="*/ 145638 h 149186"/>
              <a:gd name="connsiteX6" fmla="*/ 3867 w 202721"/>
              <a:gd name="connsiteY6" fmla="*/ 83937 h 149186"/>
              <a:gd name="connsiteX7" fmla="*/ 3867 w 202721"/>
              <a:gd name="connsiteY7" fmla="*/ 65250 h 149186"/>
              <a:gd name="connsiteX8" fmla="*/ 65568 w 202721"/>
              <a:gd name="connsiteY8" fmla="*/ 3549 h 149186"/>
              <a:gd name="connsiteX9" fmla="*/ 84255 w 202721"/>
              <a:gd name="connsiteY9" fmla="*/ 4208 h 149186"/>
              <a:gd name="connsiteX10" fmla="*/ 84255 w 202721"/>
              <a:gd name="connsiteY10" fmla="*/ 22235 h 149186"/>
              <a:gd name="connsiteX11" fmla="*/ 45118 w 202721"/>
              <a:gd name="connsiteY11" fmla="*/ 61372 h 149186"/>
              <a:gd name="connsiteX12" fmla="*/ 189500 w 202721"/>
              <a:gd name="connsiteY12" fmla="*/ 61372 h 149186"/>
              <a:gd name="connsiteX13" fmla="*/ 202721 w 202721"/>
              <a:gd name="connsiteY13" fmla="*/ 74593 h 1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2721" h="149186">
                <a:moveTo>
                  <a:pt x="202721" y="74593"/>
                </a:moveTo>
                <a:cubicBezTo>
                  <a:pt x="202721" y="81896"/>
                  <a:pt x="196802" y="87815"/>
                  <a:pt x="189500" y="87815"/>
                </a:cubicBezTo>
                <a:lnTo>
                  <a:pt x="45118" y="87815"/>
                </a:lnTo>
                <a:lnTo>
                  <a:pt x="84255" y="126951"/>
                </a:lnTo>
                <a:cubicBezTo>
                  <a:pt x="89233" y="132294"/>
                  <a:pt x="88937" y="140660"/>
                  <a:pt x="83595" y="145638"/>
                </a:cubicBezTo>
                <a:cubicBezTo>
                  <a:pt x="78517" y="150370"/>
                  <a:pt x="70646" y="150370"/>
                  <a:pt x="65568" y="145638"/>
                </a:cubicBezTo>
                <a:lnTo>
                  <a:pt x="3867" y="83937"/>
                </a:lnTo>
                <a:cubicBezTo>
                  <a:pt x="-1289" y="78774"/>
                  <a:pt x="-1289" y="70412"/>
                  <a:pt x="3867" y="65250"/>
                </a:cubicBezTo>
                <a:lnTo>
                  <a:pt x="65568" y="3549"/>
                </a:lnTo>
                <a:cubicBezTo>
                  <a:pt x="70911" y="-1429"/>
                  <a:pt x="79277" y="-1134"/>
                  <a:pt x="84255" y="4208"/>
                </a:cubicBezTo>
                <a:cubicBezTo>
                  <a:pt x="88986" y="9286"/>
                  <a:pt x="88986" y="17158"/>
                  <a:pt x="84255" y="22235"/>
                </a:cubicBezTo>
                <a:lnTo>
                  <a:pt x="45118" y="61372"/>
                </a:lnTo>
                <a:lnTo>
                  <a:pt x="189500" y="61372"/>
                </a:lnTo>
                <a:cubicBezTo>
                  <a:pt x="196802" y="61372"/>
                  <a:pt x="202721" y="67291"/>
                  <a:pt x="202721" y="74593"/>
                </a:cubicBezTo>
                <a:close/>
              </a:path>
            </a:pathLst>
          </a:custGeom>
          <a:solidFill>
            <a:schemeClr val="tx1"/>
          </a:solidFill>
          <a:ln w="436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100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B978A-508F-9025-E000-675ADF7CF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bles multicolores">
            <a:extLst>
              <a:ext uri="{FF2B5EF4-FFF2-40B4-BE49-F238E27FC236}">
                <a16:creationId xmlns:a16="http://schemas.microsoft.com/office/drawing/2014/main" id="{5DCE846D-69F9-4C0B-F008-E7F986E261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6" y="-1"/>
            <a:ext cx="9144005" cy="5123881"/>
          </a:xfrm>
          <a:prstGeom prst="rect">
            <a:avLst/>
          </a:prstGeom>
        </p:spPr>
      </p:pic>
      <p:sp>
        <p:nvSpPr>
          <p:cNvPr id="133" name="Google Shape;131;p30">
            <a:extLst>
              <a:ext uri="{FF2B5EF4-FFF2-40B4-BE49-F238E27FC236}">
                <a16:creationId xmlns:a16="http://schemas.microsoft.com/office/drawing/2014/main" id="{A19AAFE1-FFBF-DB33-07DF-A3C06AC144FD}"/>
              </a:ext>
            </a:extLst>
          </p:cNvPr>
          <p:cNvSpPr/>
          <p:nvPr/>
        </p:nvSpPr>
        <p:spPr>
          <a:xfrm flipH="1">
            <a:off x="684000" y="635040"/>
            <a:ext cx="294948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600" b="1" u="sng" strike="noStrike" spc="-1" dirty="0">
                <a:solidFill>
                  <a:schemeClr val="dk1"/>
                </a:solidFill>
                <a:latin typeface="Source Sans Pro"/>
                <a:ea typeface="Source Sans Pro"/>
              </a:rPr>
              <a:t>Capítulo II</a:t>
            </a:r>
            <a:endParaRPr lang="es-ES" sz="2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Google Shape;132;p30">
            <a:extLst>
              <a:ext uri="{FF2B5EF4-FFF2-40B4-BE49-F238E27FC236}">
                <a16:creationId xmlns:a16="http://schemas.microsoft.com/office/drawing/2014/main" id="{84A3895D-C9B0-982A-9691-E4B82F804279}"/>
              </a:ext>
            </a:extLst>
          </p:cNvPr>
          <p:cNvSpPr/>
          <p:nvPr/>
        </p:nvSpPr>
        <p:spPr>
          <a:xfrm flipH="1">
            <a:off x="841620" y="2123234"/>
            <a:ext cx="3583560" cy="10215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Ámbito material </a:t>
            </a:r>
            <a:r>
              <a:rPr lang="es-ES" sz="2000" b="0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(información)       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Acciones y omisiones que puedan 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constituir infracciones :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Source Sans Pro"/>
              </a:rPr>
              <a:t> </a:t>
            </a:r>
            <a:endParaRPr lang="es-ES" sz="1400" b="0" strike="noStrike" spc="-1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35" name="Google Shape;133;p30">
            <a:extLst>
              <a:ext uri="{FF2B5EF4-FFF2-40B4-BE49-F238E27FC236}">
                <a16:creationId xmlns:a16="http://schemas.microsoft.com/office/drawing/2014/main" id="{2161FBC5-D925-4581-0B45-AD863D1C48F2}"/>
              </a:ext>
            </a:extLst>
          </p:cNvPr>
          <p:cNvSpPr/>
          <p:nvPr/>
        </p:nvSpPr>
        <p:spPr>
          <a:xfrm rot="5400000">
            <a:off x="4516200" y="-3830760"/>
            <a:ext cx="113400" cy="7776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6" name="Google Shape;134;p30">
            <a:extLst>
              <a:ext uri="{FF2B5EF4-FFF2-40B4-BE49-F238E27FC236}">
                <a16:creationId xmlns:a16="http://schemas.microsoft.com/office/drawing/2014/main" id="{C13CA9DB-C963-B8A1-10A0-93F3C97DEB4D}"/>
              </a:ext>
            </a:extLst>
          </p:cNvPr>
          <p:cNvSpPr/>
          <p:nvPr/>
        </p:nvSpPr>
        <p:spPr>
          <a:xfrm flipH="1">
            <a:off x="684000" y="1213603"/>
            <a:ext cx="4199727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chemeClr val="accent1"/>
                </a:solidFill>
                <a:uFillTx/>
                <a:latin typeface="Source Sans Pro"/>
                <a:ea typeface="Source Sans Pro SemiBold"/>
              </a:rPr>
              <a:t>Sistema interno de información SII</a:t>
            </a:r>
            <a:r>
              <a:rPr lang="es-ES" sz="1500" b="1" strike="noStrike" spc="-1" dirty="0">
                <a:solidFill>
                  <a:schemeClr val="accent1"/>
                </a:solidFill>
                <a:latin typeface="Source Sans Pro SemiBold"/>
                <a:ea typeface="Source Sans Pro SemiBold"/>
              </a:rPr>
              <a:t>:</a:t>
            </a:r>
            <a:endParaRPr lang="es-ES" sz="1500" b="1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7" name="Google Shape;135;p30">
            <a:extLst>
              <a:ext uri="{FF2B5EF4-FFF2-40B4-BE49-F238E27FC236}">
                <a16:creationId xmlns:a16="http://schemas.microsoft.com/office/drawing/2014/main" id="{BF6D0284-115F-65FE-9558-171596D3F3DB}"/>
              </a:ext>
            </a:extLst>
          </p:cNvPr>
          <p:cNvCxnSpPr/>
          <p:nvPr/>
        </p:nvCxnSpPr>
        <p:spPr>
          <a:xfrm>
            <a:off x="685800" y="500400"/>
            <a:ext cx="1947600" cy="720"/>
          </a:xfrm>
          <a:prstGeom prst="straightConnector1">
            <a:avLst/>
          </a:prstGeom>
          <a:ln w="9525">
            <a:solidFill>
              <a:srgbClr val="D9D9D9"/>
            </a:solidFill>
            <a:round/>
          </a:ln>
        </p:spPr>
      </p:cxnSp>
      <p:sp>
        <p:nvSpPr>
          <p:cNvPr id="138" name="Google Shape;136;p30">
            <a:extLst>
              <a:ext uri="{FF2B5EF4-FFF2-40B4-BE49-F238E27FC236}">
                <a16:creationId xmlns:a16="http://schemas.microsoft.com/office/drawing/2014/main" id="{A57D972C-E4A2-9FC4-E8DE-094ACB10A4D8}"/>
              </a:ext>
            </a:extLst>
          </p:cNvPr>
          <p:cNvSpPr/>
          <p:nvPr/>
        </p:nvSpPr>
        <p:spPr>
          <a:xfrm>
            <a:off x="685800" y="334080"/>
            <a:ext cx="447480" cy="4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900" b="0" strike="noStrike" spc="-1" dirty="0">
                <a:solidFill>
                  <a:srgbClr val="D9D9D9"/>
                </a:solidFill>
                <a:latin typeface="Source Sans Pro"/>
                <a:ea typeface="Source Sans Pro"/>
              </a:rPr>
              <a:t>5.0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1">
            <a:extLst>
              <a:ext uri="{FF2B5EF4-FFF2-40B4-BE49-F238E27FC236}">
                <a16:creationId xmlns:a16="http://schemas.microsoft.com/office/drawing/2014/main" id="{5B27C148-BA5D-DDF2-2234-875DB463CDAB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58200" y="4800600"/>
            <a:ext cx="510120" cy="26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E11E88-8E3B-443E-8EF8-217ED212834D}" type="slidenum">
              <a:rPr lang="es-ES" sz="800" b="0" strike="noStrike" spc="-1">
                <a:solidFill>
                  <a:srgbClr val="B7B7B7"/>
                </a:solidFill>
                <a:latin typeface="Source Sans Pro"/>
                <a:ea typeface="Source Sans Pro"/>
              </a:rPr>
              <a:t>9</a:t>
            </a:fld>
            <a:endParaRPr lang="es-ES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0D775B9B-FB46-C632-371C-1A582BDDB596}"/>
              </a:ext>
            </a:extLst>
          </p:cNvPr>
          <p:cNvSpPr/>
          <p:nvPr/>
        </p:nvSpPr>
        <p:spPr>
          <a:xfrm rot="10800000">
            <a:off x="438370" y="2226238"/>
            <a:ext cx="202721" cy="149186"/>
          </a:xfrm>
          <a:custGeom>
            <a:avLst/>
            <a:gdLst>
              <a:gd name="connsiteX0" fmla="*/ 202721 w 202721"/>
              <a:gd name="connsiteY0" fmla="*/ 74593 h 149186"/>
              <a:gd name="connsiteX1" fmla="*/ 189500 w 202721"/>
              <a:gd name="connsiteY1" fmla="*/ 87815 h 149186"/>
              <a:gd name="connsiteX2" fmla="*/ 45118 w 202721"/>
              <a:gd name="connsiteY2" fmla="*/ 87815 h 149186"/>
              <a:gd name="connsiteX3" fmla="*/ 84255 w 202721"/>
              <a:gd name="connsiteY3" fmla="*/ 126951 h 149186"/>
              <a:gd name="connsiteX4" fmla="*/ 83595 w 202721"/>
              <a:gd name="connsiteY4" fmla="*/ 145638 h 149186"/>
              <a:gd name="connsiteX5" fmla="*/ 65568 w 202721"/>
              <a:gd name="connsiteY5" fmla="*/ 145638 h 149186"/>
              <a:gd name="connsiteX6" fmla="*/ 3867 w 202721"/>
              <a:gd name="connsiteY6" fmla="*/ 83937 h 149186"/>
              <a:gd name="connsiteX7" fmla="*/ 3867 w 202721"/>
              <a:gd name="connsiteY7" fmla="*/ 65250 h 149186"/>
              <a:gd name="connsiteX8" fmla="*/ 65568 w 202721"/>
              <a:gd name="connsiteY8" fmla="*/ 3549 h 149186"/>
              <a:gd name="connsiteX9" fmla="*/ 84255 w 202721"/>
              <a:gd name="connsiteY9" fmla="*/ 4208 h 149186"/>
              <a:gd name="connsiteX10" fmla="*/ 84255 w 202721"/>
              <a:gd name="connsiteY10" fmla="*/ 22235 h 149186"/>
              <a:gd name="connsiteX11" fmla="*/ 45118 w 202721"/>
              <a:gd name="connsiteY11" fmla="*/ 61372 h 149186"/>
              <a:gd name="connsiteX12" fmla="*/ 189500 w 202721"/>
              <a:gd name="connsiteY12" fmla="*/ 61372 h 149186"/>
              <a:gd name="connsiteX13" fmla="*/ 202721 w 202721"/>
              <a:gd name="connsiteY13" fmla="*/ 74593 h 1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2721" h="149186">
                <a:moveTo>
                  <a:pt x="202721" y="74593"/>
                </a:moveTo>
                <a:cubicBezTo>
                  <a:pt x="202721" y="81896"/>
                  <a:pt x="196802" y="87815"/>
                  <a:pt x="189500" y="87815"/>
                </a:cubicBezTo>
                <a:lnTo>
                  <a:pt x="45118" y="87815"/>
                </a:lnTo>
                <a:lnTo>
                  <a:pt x="84255" y="126951"/>
                </a:lnTo>
                <a:cubicBezTo>
                  <a:pt x="89233" y="132294"/>
                  <a:pt x="88937" y="140660"/>
                  <a:pt x="83595" y="145638"/>
                </a:cubicBezTo>
                <a:cubicBezTo>
                  <a:pt x="78517" y="150370"/>
                  <a:pt x="70646" y="150370"/>
                  <a:pt x="65568" y="145638"/>
                </a:cubicBezTo>
                <a:lnTo>
                  <a:pt x="3867" y="83937"/>
                </a:lnTo>
                <a:cubicBezTo>
                  <a:pt x="-1289" y="78774"/>
                  <a:pt x="-1289" y="70412"/>
                  <a:pt x="3867" y="65250"/>
                </a:cubicBezTo>
                <a:lnTo>
                  <a:pt x="65568" y="3549"/>
                </a:lnTo>
                <a:cubicBezTo>
                  <a:pt x="70911" y="-1429"/>
                  <a:pt x="79277" y="-1134"/>
                  <a:pt x="84255" y="4208"/>
                </a:cubicBezTo>
                <a:cubicBezTo>
                  <a:pt x="88986" y="9286"/>
                  <a:pt x="88986" y="17158"/>
                  <a:pt x="84255" y="22235"/>
                </a:cubicBezTo>
                <a:lnTo>
                  <a:pt x="45118" y="61372"/>
                </a:lnTo>
                <a:lnTo>
                  <a:pt x="189500" y="61372"/>
                </a:lnTo>
                <a:cubicBezTo>
                  <a:pt x="196802" y="61372"/>
                  <a:pt x="202721" y="67291"/>
                  <a:pt x="202721" y="74593"/>
                </a:cubicBezTo>
                <a:close/>
              </a:path>
            </a:pathLst>
          </a:custGeom>
          <a:solidFill>
            <a:schemeClr val="tx1"/>
          </a:solidFill>
          <a:ln w="436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79048D64-CFFB-51BD-725B-BACDE8D0662B}"/>
              </a:ext>
            </a:extLst>
          </p:cNvPr>
          <p:cNvSpPr/>
          <p:nvPr/>
        </p:nvSpPr>
        <p:spPr>
          <a:xfrm rot="10800000">
            <a:off x="372261" y="2133356"/>
            <a:ext cx="334950" cy="334950"/>
          </a:xfrm>
          <a:custGeom>
            <a:avLst/>
            <a:gdLst>
              <a:gd name="connsiteX0" fmla="*/ 0 w 334950"/>
              <a:gd name="connsiteY0" fmla="*/ 167475 h 334950"/>
              <a:gd name="connsiteX1" fmla="*/ 167475 w 334950"/>
              <a:gd name="connsiteY1" fmla="*/ 334950 h 334950"/>
              <a:gd name="connsiteX2" fmla="*/ 334950 w 334950"/>
              <a:gd name="connsiteY2" fmla="*/ 167475 h 334950"/>
              <a:gd name="connsiteX3" fmla="*/ 167475 w 334950"/>
              <a:gd name="connsiteY3" fmla="*/ 0 h 334950"/>
              <a:gd name="connsiteX4" fmla="*/ 0 w 334950"/>
              <a:gd name="connsiteY4" fmla="*/ 167475 h 334950"/>
              <a:gd name="connsiteX5" fmla="*/ 26443 w 334950"/>
              <a:gd name="connsiteY5" fmla="*/ 167475 h 334950"/>
              <a:gd name="connsiteX6" fmla="*/ 167475 w 334950"/>
              <a:gd name="connsiteY6" fmla="*/ 26443 h 334950"/>
              <a:gd name="connsiteX7" fmla="*/ 308507 w 334950"/>
              <a:gd name="connsiteY7" fmla="*/ 167475 h 334950"/>
              <a:gd name="connsiteX8" fmla="*/ 167475 w 334950"/>
              <a:gd name="connsiteY8" fmla="*/ 308507 h 334950"/>
              <a:gd name="connsiteX9" fmla="*/ 26443 w 334950"/>
              <a:gd name="connsiteY9" fmla="*/ 167475 h 3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950" h="334950">
                <a:moveTo>
                  <a:pt x="0" y="167475"/>
                </a:moveTo>
                <a:cubicBezTo>
                  <a:pt x="0" y="259969"/>
                  <a:pt x="74981" y="334950"/>
                  <a:pt x="167475" y="334950"/>
                </a:cubicBezTo>
                <a:cubicBezTo>
                  <a:pt x="259969" y="334950"/>
                  <a:pt x="334950" y="259969"/>
                  <a:pt x="334950" y="167475"/>
                </a:cubicBezTo>
                <a:cubicBezTo>
                  <a:pt x="334950" y="74981"/>
                  <a:pt x="259969" y="0"/>
                  <a:pt x="167475" y="0"/>
                </a:cubicBezTo>
                <a:cubicBezTo>
                  <a:pt x="74981" y="0"/>
                  <a:pt x="0" y="74981"/>
                  <a:pt x="0" y="167475"/>
                </a:cubicBezTo>
                <a:close/>
                <a:moveTo>
                  <a:pt x="26443" y="167475"/>
                </a:moveTo>
                <a:cubicBezTo>
                  <a:pt x="26443" y="89586"/>
                  <a:pt x="89586" y="26443"/>
                  <a:pt x="167475" y="26443"/>
                </a:cubicBezTo>
                <a:cubicBezTo>
                  <a:pt x="245365" y="26443"/>
                  <a:pt x="308507" y="89586"/>
                  <a:pt x="308507" y="167475"/>
                </a:cubicBezTo>
                <a:cubicBezTo>
                  <a:pt x="308507" y="245365"/>
                  <a:pt x="245365" y="308507"/>
                  <a:pt x="167475" y="308507"/>
                </a:cubicBezTo>
                <a:cubicBezTo>
                  <a:pt x="89586" y="308507"/>
                  <a:pt x="26443" y="245365"/>
                  <a:pt x="26443" y="167475"/>
                </a:cubicBezTo>
                <a:close/>
              </a:path>
            </a:pathLst>
          </a:custGeom>
          <a:solidFill>
            <a:schemeClr val="tx1"/>
          </a:solidFill>
          <a:ln w="4366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6006BC-CE5F-5E01-8BEC-AD15A2ECCEA2}"/>
              </a:ext>
            </a:extLst>
          </p:cNvPr>
          <p:cNvSpPr txBox="1"/>
          <p:nvPr/>
        </p:nvSpPr>
        <p:spPr>
          <a:xfrm>
            <a:off x="638876" y="3134102"/>
            <a:ext cx="3380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/>
              <a:t>- Derecho de la UE.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dirty="0"/>
              <a:t>- Que puedan constituir infracción penal o administrativa grave o muy grave. </a:t>
            </a: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9FCF3415-478A-C41E-62C8-42AABF3A1119}"/>
              </a:ext>
            </a:extLst>
          </p:cNvPr>
          <p:cNvSpPr/>
          <p:nvPr/>
        </p:nvSpPr>
        <p:spPr>
          <a:xfrm rot="10800000">
            <a:off x="4526563" y="2232285"/>
            <a:ext cx="202721" cy="149186"/>
          </a:xfrm>
          <a:custGeom>
            <a:avLst/>
            <a:gdLst>
              <a:gd name="connsiteX0" fmla="*/ 202721 w 202721"/>
              <a:gd name="connsiteY0" fmla="*/ 74593 h 149186"/>
              <a:gd name="connsiteX1" fmla="*/ 189500 w 202721"/>
              <a:gd name="connsiteY1" fmla="*/ 87815 h 149186"/>
              <a:gd name="connsiteX2" fmla="*/ 45118 w 202721"/>
              <a:gd name="connsiteY2" fmla="*/ 87815 h 149186"/>
              <a:gd name="connsiteX3" fmla="*/ 84255 w 202721"/>
              <a:gd name="connsiteY3" fmla="*/ 126951 h 149186"/>
              <a:gd name="connsiteX4" fmla="*/ 83595 w 202721"/>
              <a:gd name="connsiteY4" fmla="*/ 145638 h 149186"/>
              <a:gd name="connsiteX5" fmla="*/ 65568 w 202721"/>
              <a:gd name="connsiteY5" fmla="*/ 145638 h 149186"/>
              <a:gd name="connsiteX6" fmla="*/ 3867 w 202721"/>
              <a:gd name="connsiteY6" fmla="*/ 83937 h 149186"/>
              <a:gd name="connsiteX7" fmla="*/ 3867 w 202721"/>
              <a:gd name="connsiteY7" fmla="*/ 65250 h 149186"/>
              <a:gd name="connsiteX8" fmla="*/ 65568 w 202721"/>
              <a:gd name="connsiteY8" fmla="*/ 3549 h 149186"/>
              <a:gd name="connsiteX9" fmla="*/ 84255 w 202721"/>
              <a:gd name="connsiteY9" fmla="*/ 4208 h 149186"/>
              <a:gd name="connsiteX10" fmla="*/ 84255 w 202721"/>
              <a:gd name="connsiteY10" fmla="*/ 22235 h 149186"/>
              <a:gd name="connsiteX11" fmla="*/ 45118 w 202721"/>
              <a:gd name="connsiteY11" fmla="*/ 61372 h 149186"/>
              <a:gd name="connsiteX12" fmla="*/ 189500 w 202721"/>
              <a:gd name="connsiteY12" fmla="*/ 61372 h 149186"/>
              <a:gd name="connsiteX13" fmla="*/ 202721 w 202721"/>
              <a:gd name="connsiteY13" fmla="*/ 74593 h 1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2721" h="149186">
                <a:moveTo>
                  <a:pt x="202721" y="74593"/>
                </a:moveTo>
                <a:cubicBezTo>
                  <a:pt x="202721" y="81896"/>
                  <a:pt x="196802" y="87815"/>
                  <a:pt x="189500" y="87815"/>
                </a:cubicBezTo>
                <a:lnTo>
                  <a:pt x="45118" y="87815"/>
                </a:lnTo>
                <a:lnTo>
                  <a:pt x="84255" y="126951"/>
                </a:lnTo>
                <a:cubicBezTo>
                  <a:pt x="89233" y="132294"/>
                  <a:pt x="88937" y="140660"/>
                  <a:pt x="83595" y="145638"/>
                </a:cubicBezTo>
                <a:cubicBezTo>
                  <a:pt x="78517" y="150370"/>
                  <a:pt x="70646" y="150370"/>
                  <a:pt x="65568" y="145638"/>
                </a:cubicBezTo>
                <a:lnTo>
                  <a:pt x="3867" y="83937"/>
                </a:lnTo>
                <a:cubicBezTo>
                  <a:pt x="-1289" y="78774"/>
                  <a:pt x="-1289" y="70412"/>
                  <a:pt x="3867" y="65250"/>
                </a:cubicBezTo>
                <a:lnTo>
                  <a:pt x="65568" y="3549"/>
                </a:lnTo>
                <a:cubicBezTo>
                  <a:pt x="70911" y="-1429"/>
                  <a:pt x="79277" y="-1134"/>
                  <a:pt x="84255" y="4208"/>
                </a:cubicBezTo>
                <a:cubicBezTo>
                  <a:pt x="88986" y="9286"/>
                  <a:pt x="88986" y="17158"/>
                  <a:pt x="84255" y="22235"/>
                </a:cubicBezTo>
                <a:lnTo>
                  <a:pt x="45118" y="61372"/>
                </a:lnTo>
                <a:lnTo>
                  <a:pt x="189500" y="61372"/>
                </a:lnTo>
                <a:cubicBezTo>
                  <a:pt x="196802" y="61372"/>
                  <a:pt x="202721" y="67291"/>
                  <a:pt x="202721" y="74593"/>
                </a:cubicBezTo>
                <a:close/>
              </a:path>
            </a:pathLst>
          </a:custGeom>
          <a:solidFill>
            <a:schemeClr val="tx1"/>
          </a:solidFill>
          <a:ln w="436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FC01E691-1710-F87B-5EF2-A26FD3C3DA56}"/>
              </a:ext>
            </a:extLst>
          </p:cNvPr>
          <p:cNvSpPr/>
          <p:nvPr/>
        </p:nvSpPr>
        <p:spPr>
          <a:xfrm rot="10800000">
            <a:off x="4460454" y="2139403"/>
            <a:ext cx="334950" cy="334950"/>
          </a:xfrm>
          <a:custGeom>
            <a:avLst/>
            <a:gdLst>
              <a:gd name="connsiteX0" fmla="*/ 0 w 334950"/>
              <a:gd name="connsiteY0" fmla="*/ 167475 h 334950"/>
              <a:gd name="connsiteX1" fmla="*/ 167475 w 334950"/>
              <a:gd name="connsiteY1" fmla="*/ 334950 h 334950"/>
              <a:gd name="connsiteX2" fmla="*/ 334950 w 334950"/>
              <a:gd name="connsiteY2" fmla="*/ 167475 h 334950"/>
              <a:gd name="connsiteX3" fmla="*/ 167475 w 334950"/>
              <a:gd name="connsiteY3" fmla="*/ 0 h 334950"/>
              <a:gd name="connsiteX4" fmla="*/ 0 w 334950"/>
              <a:gd name="connsiteY4" fmla="*/ 167475 h 334950"/>
              <a:gd name="connsiteX5" fmla="*/ 26443 w 334950"/>
              <a:gd name="connsiteY5" fmla="*/ 167475 h 334950"/>
              <a:gd name="connsiteX6" fmla="*/ 167475 w 334950"/>
              <a:gd name="connsiteY6" fmla="*/ 26443 h 334950"/>
              <a:gd name="connsiteX7" fmla="*/ 308507 w 334950"/>
              <a:gd name="connsiteY7" fmla="*/ 167475 h 334950"/>
              <a:gd name="connsiteX8" fmla="*/ 167475 w 334950"/>
              <a:gd name="connsiteY8" fmla="*/ 308507 h 334950"/>
              <a:gd name="connsiteX9" fmla="*/ 26443 w 334950"/>
              <a:gd name="connsiteY9" fmla="*/ 167475 h 3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950" h="334950">
                <a:moveTo>
                  <a:pt x="0" y="167475"/>
                </a:moveTo>
                <a:cubicBezTo>
                  <a:pt x="0" y="259969"/>
                  <a:pt x="74981" y="334950"/>
                  <a:pt x="167475" y="334950"/>
                </a:cubicBezTo>
                <a:cubicBezTo>
                  <a:pt x="259969" y="334950"/>
                  <a:pt x="334950" y="259969"/>
                  <a:pt x="334950" y="167475"/>
                </a:cubicBezTo>
                <a:cubicBezTo>
                  <a:pt x="334950" y="74981"/>
                  <a:pt x="259969" y="0"/>
                  <a:pt x="167475" y="0"/>
                </a:cubicBezTo>
                <a:cubicBezTo>
                  <a:pt x="74981" y="0"/>
                  <a:pt x="0" y="74981"/>
                  <a:pt x="0" y="167475"/>
                </a:cubicBezTo>
                <a:close/>
                <a:moveTo>
                  <a:pt x="26443" y="167475"/>
                </a:moveTo>
                <a:cubicBezTo>
                  <a:pt x="26443" y="89586"/>
                  <a:pt x="89586" y="26443"/>
                  <a:pt x="167475" y="26443"/>
                </a:cubicBezTo>
                <a:cubicBezTo>
                  <a:pt x="245365" y="26443"/>
                  <a:pt x="308507" y="89586"/>
                  <a:pt x="308507" y="167475"/>
                </a:cubicBezTo>
                <a:cubicBezTo>
                  <a:pt x="308507" y="245365"/>
                  <a:pt x="245365" y="308507"/>
                  <a:pt x="167475" y="308507"/>
                </a:cubicBezTo>
                <a:cubicBezTo>
                  <a:pt x="89586" y="308507"/>
                  <a:pt x="26443" y="245365"/>
                  <a:pt x="26443" y="167475"/>
                </a:cubicBezTo>
                <a:close/>
              </a:path>
            </a:pathLst>
          </a:custGeom>
          <a:solidFill>
            <a:schemeClr val="tx1"/>
          </a:solidFill>
          <a:ln w="436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2" name="Google Shape;132;p30">
            <a:extLst>
              <a:ext uri="{FF2B5EF4-FFF2-40B4-BE49-F238E27FC236}">
                <a16:creationId xmlns:a16="http://schemas.microsoft.com/office/drawing/2014/main" id="{F6A89969-4CAB-473A-F449-B3285DA99D66}"/>
              </a:ext>
            </a:extLst>
          </p:cNvPr>
          <p:cNvSpPr/>
          <p:nvPr/>
        </p:nvSpPr>
        <p:spPr>
          <a:xfrm flipH="1">
            <a:off x="4920534" y="2129410"/>
            <a:ext cx="4234833" cy="10215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000" b="1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Ámbito personal </a:t>
            </a:r>
            <a:r>
              <a:rPr lang="es-ES" sz="2000" b="0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(informantes) 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1600" b="0" strike="noStrike" spc="-1" dirty="0">
                <a:solidFill>
                  <a:srgbClr val="000000"/>
                </a:solidFill>
                <a:latin typeface="Source Sans Pro"/>
                <a:ea typeface="Source Sans Pro Light"/>
              </a:rPr>
              <a:t>Quienes hayan obtenido información sobre infracciones en un contexto laboral o profesional: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-ES" sz="2000" b="0" strike="noStrike" spc="-1" dirty="0">
                <a:solidFill>
                  <a:srgbClr val="000000"/>
                </a:solidFill>
                <a:latin typeface="Source Sans Pro"/>
              </a:rPr>
              <a:t> </a:t>
            </a:r>
            <a:endParaRPr lang="es-ES" sz="1400" b="0" strike="noStrike" spc="-1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549E12B-94AB-D693-D691-8B76426B035D}"/>
              </a:ext>
            </a:extLst>
          </p:cNvPr>
          <p:cNvSpPr txBox="1"/>
          <p:nvPr/>
        </p:nvSpPr>
        <p:spPr>
          <a:xfrm>
            <a:off x="4846203" y="3144818"/>
            <a:ext cx="41004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-Empleados públicos</a:t>
            </a:r>
            <a:endParaRPr lang="es-ES" sz="1050" dirty="0"/>
          </a:p>
          <a:p>
            <a:pPr algn="just"/>
            <a:r>
              <a:rPr lang="es-ES" sz="1200" dirty="0"/>
              <a:t>-Personas que trabajen bajo la supervisión o dirección de contratista, subcontratista o proveedor.</a:t>
            </a:r>
          </a:p>
          <a:p>
            <a:pPr algn="just"/>
            <a:r>
              <a:rPr lang="es-ES" sz="1200" dirty="0"/>
              <a:t>-Personal </a:t>
            </a:r>
            <a:r>
              <a:rPr lang="es-ES" sz="1200" dirty="0" err="1"/>
              <a:t>ex-empleado</a:t>
            </a:r>
            <a:r>
              <a:rPr lang="es-ES" sz="1200" dirty="0"/>
              <a:t>, becario, voluntario, en  formación, participante en proceso selectivo.</a:t>
            </a:r>
          </a:p>
          <a:p>
            <a:pPr marL="171450" indent="-171450" algn="just">
              <a:buFontTx/>
              <a:buChar char="-"/>
            </a:pPr>
            <a:endParaRPr lang="es-ES" sz="1200" dirty="0"/>
          </a:p>
          <a:p>
            <a:pPr algn="just"/>
            <a:endParaRPr lang="es-ES" sz="1400" dirty="0"/>
          </a:p>
        </p:txBody>
      </p:sp>
      <p:sp>
        <p:nvSpPr>
          <p:cNvPr id="29" name="Rectángulo: esquinas diagonales redondeadas 28">
            <a:extLst>
              <a:ext uri="{FF2B5EF4-FFF2-40B4-BE49-F238E27FC236}">
                <a16:creationId xmlns:a16="http://schemas.microsoft.com/office/drawing/2014/main" id="{29887877-B6E2-A903-2934-93F7C58F92CB}"/>
              </a:ext>
            </a:extLst>
          </p:cNvPr>
          <p:cNvSpPr/>
          <p:nvPr/>
        </p:nvSpPr>
        <p:spPr>
          <a:xfrm>
            <a:off x="6573982" y="223598"/>
            <a:ext cx="2348730" cy="1438948"/>
          </a:xfrm>
          <a:custGeom>
            <a:avLst/>
            <a:gdLst>
              <a:gd name="connsiteX0" fmla="*/ 239829 w 2348730"/>
              <a:gd name="connsiteY0" fmla="*/ 0 h 1438948"/>
              <a:gd name="connsiteX1" fmla="*/ 2348730 w 2348730"/>
              <a:gd name="connsiteY1" fmla="*/ 0 h 1438948"/>
              <a:gd name="connsiteX2" fmla="*/ 2348730 w 2348730"/>
              <a:gd name="connsiteY2" fmla="*/ 0 h 1438948"/>
              <a:gd name="connsiteX3" fmla="*/ 2348730 w 2348730"/>
              <a:gd name="connsiteY3" fmla="*/ 1199119 h 1438948"/>
              <a:gd name="connsiteX4" fmla="*/ 2108901 w 2348730"/>
              <a:gd name="connsiteY4" fmla="*/ 1438948 h 1438948"/>
              <a:gd name="connsiteX5" fmla="*/ 0 w 2348730"/>
              <a:gd name="connsiteY5" fmla="*/ 1438948 h 1438948"/>
              <a:gd name="connsiteX6" fmla="*/ 0 w 2348730"/>
              <a:gd name="connsiteY6" fmla="*/ 1438948 h 1438948"/>
              <a:gd name="connsiteX7" fmla="*/ 0 w 2348730"/>
              <a:gd name="connsiteY7" fmla="*/ 239829 h 1438948"/>
              <a:gd name="connsiteX8" fmla="*/ 239829 w 2348730"/>
              <a:gd name="connsiteY8" fmla="*/ 0 h 143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730" h="1438948" fill="none" extrusionOk="0">
                <a:moveTo>
                  <a:pt x="239829" y="0"/>
                </a:moveTo>
                <a:cubicBezTo>
                  <a:pt x="902853" y="38159"/>
                  <a:pt x="2116605" y="105130"/>
                  <a:pt x="2348730" y="0"/>
                </a:cubicBezTo>
                <a:lnTo>
                  <a:pt x="2348730" y="0"/>
                </a:lnTo>
                <a:cubicBezTo>
                  <a:pt x="2289337" y="476852"/>
                  <a:pt x="2330700" y="875969"/>
                  <a:pt x="2348730" y="1199119"/>
                </a:cubicBezTo>
                <a:cubicBezTo>
                  <a:pt x="2353232" y="1327919"/>
                  <a:pt x="2243037" y="1439212"/>
                  <a:pt x="2108901" y="1438948"/>
                </a:cubicBezTo>
                <a:cubicBezTo>
                  <a:pt x="1798938" y="1493122"/>
                  <a:pt x="426548" y="1542210"/>
                  <a:pt x="0" y="1438948"/>
                </a:cubicBezTo>
                <a:lnTo>
                  <a:pt x="0" y="1438948"/>
                </a:lnTo>
                <a:cubicBezTo>
                  <a:pt x="95470" y="1246149"/>
                  <a:pt x="31935" y="795374"/>
                  <a:pt x="0" y="239829"/>
                </a:cubicBezTo>
                <a:cubicBezTo>
                  <a:pt x="2294" y="123715"/>
                  <a:pt x="114321" y="25172"/>
                  <a:pt x="239829" y="0"/>
                </a:cubicBezTo>
                <a:close/>
              </a:path>
              <a:path w="2348730" h="1438948" stroke="0" extrusionOk="0">
                <a:moveTo>
                  <a:pt x="239829" y="0"/>
                </a:moveTo>
                <a:cubicBezTo>
                  <a:pt x="1023252" y="93957"/>
                  <a:pt x="2135102" y="122774"/>
                  <a:pt x="2348730" y="0"/>
                </a:cubicBezTo>
                <a:lnTo>
                  <a:pt x="2348730" y="0"/>
                </a:lnTo>
                <a:cubicBezTo>
                  <a:pt x="2394905" y="450572"/>
                  <a:pt x="2268114" y="898598"/>
                  <a:pt x="2348730" y="1199119"/>
                </a:cubicBezTo>
                <a:cubicBezTo>
                  <a:pt x="2332872" y="1343340"/>
                  <a:pt x="2249791" y="1435779"/>
                  <a:pt x="2108901" y="1438948"/>
                </a:cubicBezTo>
                <a:cubicBezTo>
                  <a:pt x="1690180" y="1570039"/>
                  <a:pt x="696442" y="1318568"/>
                  <a:pt x="0" y="1438948"/>
                </a:cubicBezTo>
                <a:lnTo>
                  <a:pt x="0" y="1438948"/>
                </a:lnTo>
                <a:cubicBezTo>
                  <a:pt x="-59067" y="1311721"/>
                  <a:pt x="14718" y="620711"/>
                  <a:pt x="0" y="239829"/>
                </a:cubicBezTo>
                <a:cubicBezTo>
                  <a:pt x="3134" y="131322"/>
                  <a:pt x="107919" y="-2178"/>
                  <a:pt x="239829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635849920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n w="0"/>
                <a:solidFill>
                  <a:schemeClr val="accent1"/>
                </a:solidFill>
              </a:rPr>
              <a:t>*Ambos se circunscriben al ámbito de la organización central o territorial de la Administración de la Junta de Andalucía.</a:t>
            </a:r>
          </a:p>
        </p:txBody>
      </p:sp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3784716-5F25-FDFD-7C08-BDB54BD80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2450312" y="3175111"/>
            <a:ext cx="322774" cy="215288"/>
          </a:xfrm>
          <a:prstGeom prst="rect">
            <a:avLst/>
          </a:prstGeom>
        </p:spPr>
      </p:pic>
      <p:pic>
        <p:nvPicPr>
          <p:cNvPr id="21" name="Gráfico 20" descr="Documento contorno">
            <a:extLst>
              <a:ext uri="{FF2B5EF4-FFF2-40B4-BE49-F238E27FC236}">
                <a16:creationId xmlns:a16="http://schemas.microsoft.com/office/drawing/2014/main" id="{CD7F0EE5-F58B-AB6F-460C-A9EDC084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0397" y="4149388"/>
            <a:ext cx="688949" cy="688949"/>
          </a:xfrm>
          <a:prstGeom prst="rect">
            <a:avLst/>
          </a:prstGeom>
        </p:spPr>
      </p:pic>
      <p:pic>
        <p:nvPicPr>
          <p:cNvPr id="23" name="Gráfico 22" descr="Contrato contorno">
            <a:extLst>
              <a:ext uri="{FF2B5EF4-FFF2-40B4-BE49-F238E27FC236}">
                <a16:creationId xmlns:a16="http://schemas.microsoft.com/office/drawing/2014/main" id="{078D956F-356D-1D62-BBCD-A17D952E82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5838" y="4157510"/>
            <a:ext cx="688949" cy="688949"/>
          </a:xfrm>
          <a:prstGeom prst="rect">
            <a:avLst/>
          </a:prstGeom>
        </p:spPr>
      </p:pic>
      <p:pic>
        <p:nvPicPr>
          <p:cNvPr id="36" name="Gráfico 35" descr="Niños contorno">
            <a:extLst>
              <a:ext uri="{FF2B5EF4-FFF2-40B4-BE49-F238E27FC236}">
                <a16:creationId xmlns:a16="http://schemas.microsoft.com/office/drawing/2014/main" id="{276FFC0E-A630-78D8-81A6-96572FDF8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9781" y="3981280"/>
            <a:ext cx="1094089" cy="109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4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9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7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78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64A83F"/>
      </a:accent1>
      <a:accent2>
        <a:srgbClr val="18903D"/>
      </a:accent2>
      <a:accent3>
        <a:srgbClr val="949494"/>
      </a:accent3>
      <a:accent4>
        <a:srgbClr val="C9C9C9"/>
      </a:accent4>
      <a:accent5>
        <a:srgbClr val="E5E5E5"/>
      </a:accent5>
      <a:accent6>
        <a:srgbClr val="EFEFEF"/>
      </a:accent6>
      <a:hlink>
        <a:srgbClr val="006036"/>
      </a:hlink>
      <a:folHlink>
        <a:srgbClr val="70AD4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378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64A83F"/>
      </a:accent1>
      <a:accent2>
        <a:srgbClr val="18903D"/>
      </a:accent2>
      <a:accent3>
        <a:srgbClr val="949494"/>
      </a:accent3>
      <a:accent4>
        <a:srgbClr val="C9C9C9"/>
      </a:accent4>
      <a:accent5>
        <a:srgbClr val="E5E5E5"/>
      </a:accent5>
      <a:accent6>
        <a:srgbClr val="EFEFEF"/>
      </a:accent6>
      <a:hlink>
        <a:srgbClr val="006036"/>
      </a:hlink>
      <a:folHlink>
        <a:srgbClr val="70AD4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378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64A83F"/>
      </a:accent1>
      <a:accent2>
        <a:srgbClr val="18903D"/>
      </a:accent2>
      <a:accent3>
        <a:srgbClr val="949494"/>
      </a:accent3>
      <a:accent4>
        <a:srgbClr val="C9C9C9"/>
      </a:accent4>
      <a:accent5>
        <a:srgbClr val="E5E5E5"/>
      </a:accent5>
      <a:accent6>
        <a:srgbClr val="EFEFEF"/>
      </a:accent6>
      <a:hlink>
        <a:srgbClr val="006036"/>
      </a:hlink>
      <a:folHlink>
        <a:srgbClr val="70AD4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DA5E13F-A375-406A-A664-A67F75928694}">
  <we:reference id="wa200005566" version="3.0.0.3" store="es-E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</TotalTime>
  <Words>1201</Words>
  <Application>Microsoft Office PowerPoint</Application>
  <PresentationFormat>Presentación en pantalla (16:9)</PresentationFormat>
  <Paragraphs>209</Paragraphs>
  <Slides>20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Aptos</vt:lpstr>
      <vt:lpstr>Arial</vt:lpstr>
      <vt:lpstr>Source Sans Pro</vt:lpstr>
      <vt:lpstr>Source Sans Pro Light</vt:lpstr>
      <vt:lpstr>Source Sans Pro SemiBold</vt:lpstr>
      <vt:lpstr>Symbol</vt:lpstr>
      <vt:lpstr>Times New Roman</vt:lpstr>
      <vt:lpstr>Wingdings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ALVARO VALERO VASCO</cp:lastModifiedBy>
  <cp:revision>67</cp:revision>
  <dcterms:modified xsi:type="dcterms:W3CDTF">2025-04-09T08:58:09Z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(16:9)</vt:lpwstr>
  </property>
  <property fmtid="{D5CDD505-2E9C-101B-9397-08002B2CF9AE}" pid="3" name="Slides">
    <vt:i4>23</vt:i4>
  </property>
</Properties>
</file>