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90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9"/>
    <p:restoredTop sz="94626"/>
  </p:normalViewPr>
  <p:slideViewPr>
    <p:cSldViewPr snapToGrid="0" snapToObjects="1">
      <p:cViewPr varScale="1">
        <p:scale>
          <a:sx n="40" d="100"/>
          <a:sy n="40" d="100"/>
        </p:scale>
        <p:origin x="122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40E68CC-90E4-269A-A177-398549519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07E2892-5B9F-6527-6871-2E1A649B17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98A79F5B-BDF6-4CE7-5EAB-CC520FECF4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Noto Sans HK" panose="020B0500000000000000" pitchFamily="34" charset="-128"/>
                <a:ea typeface="Noto Sans HK" panose="020B0500000000000000" pitchFamily="34" charset="-128"/>
              </a:rPr>
              <a:t>Inversión total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3EE2910-9717-890E-0169-D3CA73EB64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0108" b="32374"/>
          <a:stretch>
            <a:fillRect/>
          </a:stretch>
        </p:blipFill>
        <p:spPr>
          <a:xfrm>
            <a:off x="6350" y="5355316"/>
            <a:ext cx="15113000" cy="80394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CCD6375E-C82C-6903-DFB1-A320A3E2D9F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3440" b="15958"/>
          <a:stretch>
            <a:fillRect/>
          </a:stretch>
        </p:blipFill>
        <p:spPr>
          <a:xfrm>
            <a:off x="6350" y="8782937"/>
            <a:ext cx="15113000" cy="1133745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xmlns:lc="http://schemas.openxmlformats.org/drawingml/2006/lockedCanvas" id="{F962F331-76BB-65FF-B681-D9C2B1FD47D4}"/>
              </a:ext>
            </a:extLst>
          </p:cNvPr>
          <p:cNvSpPr/>
          <p:nvPr/>
        </p:nvSpPr>
        <p:spPr>
          <a:xfrm>
            <a:off x="12665152" y="9003094"/>
            <a:ext cx="1483743" cy="693430"/>
          </a:xfrm>
          <a:prstGeom prst="rect">
            <a:avLst/>
          </a:prstGeom>
          <a:noFill/>
          <a:ln w="28575">
            <a:solidFill>
              <a:srgbClr val="28903E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1238921" rtl="0" eaLnBrk="1" latinLnBrk="0" hangingPunct="1">
              <a:defRPr sz="243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19460" algn="l" defTabSz="1238921" rtl="0" eaLnBrk="1" latinLnBrk="0" hangingPunct="1">
              <a:defRPr sz="243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38921" algn="l" defTabSz="1238921" rtl="0" eaLnBrk="1" latinLnBrk="0" hangingPunct="1">
              <a:defRPr sz="243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58381" algn="l" defTabSz="1238921" rtl="0" eaLnBrk="1" latinLnBrk="0" hangingPunct="1">
              <a:defRPr sz="243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77841" algn="l" defTabSz="1238921" rtl="0" eaLnBrk="1" latinLnBrk="0" hangingPunct="1">
              <a:defRPr sz="243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97301" algn="l" defTabSz="1238921" rtl="0" eaLnBrk="1" latinLnBrk="0" hangingPunct="1">
              <a:defRPr sz="243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716762" algn="l" defTabSz="1238921" rtl="0" eaLnBrk="1" latinLnBrk="0" hangingPunct="1">
              <a:defRPr sz="243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336222" algn="l" defTabSz="1238921" rtl="0" eaLnBrk="1" latinLnBrk="0" hangingPunct="1">
              <a:defRPr sz="243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955682" algn="l" defTabSz="1238921" rtl="0" eaLnBrk="1" latinLnBrk="0" hangingPunct="1">
              <a:defRPr sz="243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smtClean="0">
                <a:solidFill>
                  <a:schemeClr val="tx1"/>
                </a:solidFill>
              </a:rPr>
              <a:t>GDR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3751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8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Berta Brey Maraver</cp:lastModifiedBy>
  <cp:revision>11</cp:revision>
  <dcterms:created xsi:type="dcterms:W3CDTF">2024-07-16T08:51:59Z</dcterms:created>
  <dcterms:modified xsi:type="dcterms:W3CDTF">2025-07-09T12:44:37Z</dcterms:modified>
</cp:coreProperties>
</file>